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9" r:id="rId2"/>
    <p:sldId id="256" r:id="rId3"/>
    <p:sldId id="270" r:id="rId4"/>
    <p:sldId id="271" r:id="rId5"/>
    <p:sldId id="272" r:id="rId6"/>
    <p:sldId id="274" r:id="rId7"/>
    <p:sldId id="275" r:id="rId8"/>
    <p:sldId id="277" r:id="rId9"/>
    <p:sldId id="278" r:id="rId10"/>
    <p:sldId id="279" r:id="rId11"/>
    <p:sldId id="280" r:id="rId12"/>
    <p:sldId id="281" r:id="rId13"/>
    <p:sldId id="282" r:id="rId14"/>
    <p:sldId id="283" r:id="rId15"/>
    <p:sldId id="258" r:id="rId16"/>
    <p:sldId id="257" r:id="rId17"/>
    <p:sldId id="260" r:id="rId18"/>
    <p:sldId id="259" r:id="rId19"/>
    <p:sldId id="262" r:id="rId20"/>
    <p:sldId id="263" r:id="rId21"/>
    <p:sldId id="265" r:id="rId22"/>
    <p:sldId id="266" r:id="rId23"/>
    <p:sldId id="268" r:id="rId24"/>
    <p:sldId id="286" r:id="rId25"/>
    <p:sldId id="284" r:id="rId26"/>
    <p:sldId id="285" r:id="rId27"/>
    <p:sldId id="276" r:id="rId28"/>
    <p:sldId id="27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40" d="100"/>
          <a:sy n="40" d="100"/>
        </p:scale>
        <p:origin x="464"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i swetha tirumala kanduri" userId="5fa5390822d88751" providerId="LiveId" clId="{FE40605F-7BBA-4738-9735-C3602872248D}"/>
    <pc:docChg chg="custSel modSld sldOrd">
      <pc:chgData name="sri swetha tirumala kanduri" userId="5fa5390822d88751" providerId="LiveId" clId="{FE40605F-7BBA-4738-9735-C3602872248D}" dt="2024-05-02T01:55:49.681" v="18" actId="20577"/>
      <pc:docMkLst>
        <pc:docMk/>
      </pc:docMkLst>
      <pc:sldChg chg="modSp mod">
        <pc:chgData name="sri swetha tirumala kanduri" userId="5fa5390822d88751" providerId="LiveId" clId="{FE40605F-7BBA-4738-9735-C3602872248D}" dt="2024-05-02T01:55:49.681" v="18" actId="20577"/>
        <pc:sldMkLst>
          <pc:docMk/>
          <pc:sldMk cId="16436721" sldId="269"/>
        </pc:sldMkLst>
        <pc:spChg chg="mod">
          <ac:chgData name="sri swetha tirumala kanduri" userId="5fa5390822d88751" providerId="LiveId" clId="{FE40605F-7BBA-4738-9735-C3602872248D}" dt="2024-05-02T01:55:49.681" v="18" actId="20577"/>
          <ac:spMkLst>
            <pc:docMk/>
            <pc:sldMk cId="16436721" sldId="269"/>
            <ac:spMk id="2" creationId="{983FECB6-FD4B-584B-019A-3EF8AAE3EFD9}"/>
          </ac:spMkLst>
        </pc:spChg>
        <pc:spChg chg="mod">
          <ac:chgData name="sri swetha tirumala kanduri" userId="5fa5390822d88751" providerId="LiveId" clId="{FE40605F-7BBA-4738-9735-C3602872248D}" dt="2024-04-24T13:00:55.527" v="0" actId="20577"/>
          <ac:spMkLst>
            <pc:docMk/>
            <pc:sldMk cId="16436721" sldId="269"/>
            <ac:spMk id="3" creationId="{B76DE4A6-42A6-590D-C571-9869F6C3EA48}"/>
          </ac:spMkLst>
        </pc:spChg>
      </pc:sldChg>
      <pc:sldChg chg="addSp delSp modSp mod">
        <pc:chgData name="sri swetha tirumala kanduri" userId="5fa5390822d88751" providerId="LiveId" clId="{FE40605F-7BBA-4738-9735-C3602872248D}" dt="2024-04-24T13:01:20.046" v="4" actId="1076"/>
        <pc:sldMkLst>
          <pc:docMk/>
          <pc:sldMk cId="1475437375" sldId="282"/>
        </pc:sldMkLst>
        <pc:spChg chg="add del mod">
          <ac:chgData name="sri swetha tirumala kanduri" userId="5fa5390822d88751" providerId="LiveId" clId="{FE40605F-7BBA-4738-9735-C3602872248D}" dt="2024-04-24T13:01:13.212" v="2" actId="22"/>
          <ac:spMkLst>
            <pc:docMk/>
            <pc:sldMk cId="1475437375" sldId="282"/>
            <ac:spMk id="3" creationId="{DC98C754-1E6D-62ED-1E76-D2FE32868D6E}"/>
          </ac:spMkLst>
        </pc:spChg>
        <pc:picChg chg="del">
          <ac:chgData name="sri swetha tirumala kanduri" userId="5fa5390822d88751" providerId="LiveId" clId="{FE40605F-7BBA-4738-9735-C3602872248D}" dt="2024-04-24T13:01:11.222" v="1" actId="478"/>
          <ac:picMkLst>
            <pc:docMk/>
            <pc:sldMk cId="1475437375" sldId="282"/>
            <ac:picMk id="5" creationId="{B02FCE8B-F49D-6CFE-1A91-CB9E693347FE}"/>
          </ac:picMkLst>
        </pc:picChg>
        <pc:picChg chg="add mod ord">
          <ac:chgData name="sri swetha tirumala kanduri" userId="5fa5390822d88751" providerId="LiveId" clId="{FE40605F-7BBA-4738-9735-C3602872248D}" dt="2024-04-24T13:01:20.046" v="4" actId="1076"/>
          <ac:picMkLst>
            <pc:docMk/>
            <pc:sldMk cId="1475437375" sldId="282"/>
            <ac:picMk id="6" creationId="{445A98CC-8461-BF4A-17A8-21602E417740}"/>
          </ac:picMkLst>
        </pc:picChg>
      </pc:sldChg>
      <pc:sldChg chg="ord">
        <pc:chgData name="sri swetha tirumala kanduri" userId="5fa5390822d88751" providerId="LiveId" clId="{FE40605F-7BBA-4738-9735-C3602872248D}" dt="2024-04-24T13:05:17.693" v="6"/>
        <pc:sldMkLst>
          <pc:docMk/>
          <pc:sldMk cId="1780522817" sldId="284"/>
        </pc:sldMkLst>
      </pc:sldChg>
      <pc:sldChg chg="ord">
        <pc:chgData name="sri swetha tirumala kanduri" userId="5fa5390822d88751" providerId="LiveId" clId="{FE40605F-7BBA-4738-9735-C3602872248D}" dt="2024-04-24T13:05:24.175" v="8"/>
        <pc:sldMkLst>
          <pc:docMk/>
          <pc:sldMk cId="2304893259" sldId="285"/>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0961C0-DA74-41ED-80E9-42A0B696C7BC}" type="doc">
      <dgm:prSet loTypeId="urn:microsoft.com/office/officeart/2018/2/layout/IconCircle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5F618D44-7FF6-4E12-90B7-8DFEF974312F}">
      <dgm:prSet/>
      <dgm:spPr/>
      <dgm:t>
        <a:bodyPr/>
        <a:lstStyle/>
        <a:p>
          <a:r>
            <a:rPr lang="en-US" b="1" i="0" dirty="0"/>
            <a:t>Ambiguity in Images</a:t>
          </a:r>
          <a:r>
            <a:rPr lang="en-US" b="0" i="0" dirty="0"/>
            <a:t>: Images often contain elements or scenes that can be interpreted in multiple ways. For example, an image of a person holding a bat could be interpreted as playing baseball, cricket, or even as part of a theatrical performance</a:t>
          </a:r>
          <a:endParaRPr lang="en-US" dirty="0"/>
        </a:p>
      </dgm:t>
    </dgm:pt>
    <dgm:pt modelId="{42241F11-D8C6-4C0F-B67D-052D22B25AD9}" type="parTrans" cxnId="{436C2871-D084-4085-BE26-8D19266151CC}">
      <dgm:prSet/>
      <dgm:spPr/>
      <dgm:t>
        <a:bodyPr/>
        <a:lstStyle/>
        <a:p>
          <a:endParaRPr lang="en-US"/>
        </a:p>
      </dgm:t>
    </dgm:pt>
    <dgm:pt modelId="{104C0A5B-B6B3-4696-9A45-B0E10CBAF9B2}" type="sibTrans" cxnId="{436C2871-D084-4085-BE26-8D19266151CC}">
      <dgm:prSet/>
      <dgm:spPr/>
      <dgm:t>
        <a:bodyPr/>
        <a:lstStyle/>
        <a:p>
          <a:endParaRPr lang="en-US"/>
        </a:p>
      </dgm:t>
    </dgm:pt>
    <dgm:pt modelId="{EFB27F8B-72C3-4619-A1B4-07A252516E30}">
      <dgm:prSet/>
      <dgm:spPr/>
      <dgm:t>
        <a:bodyPr/>
        <a:lstStyle/>
        <a:p>
          <a:r>
            <a:rPr lang="en-US" b="1" i="0" dirty="0"/>
            <a:t>Plausible Interpretations</a:t>
          </a:r>
          <a:r>
            <a:rPr lang="en-US" b="0" i="0" dirty="0"/>
            <a:t>: In addition to ambiguity, images may also contain elements that have multiple plausible interpretations based on the viewer's perspective or background knowledge. For instance, an image of a crowded street could be interpreted as a busy market, a protest march, or a festival procession, depending on the context and visual cues.</a:t>
          </a:r>
          <a:endParaRPr lang="en-US" dirty="0"/>
        </a:p>
      </dgm:t>
    </dgm:pt>
    <dgm:pt modelId="{EC4363D9-9A46-41E1-ACDE-502BA2BC48E1}" type="parTrans" cxnId="{75269895-DA87-41AE-A9DE-D40EDD5A992A}">
      <dgm:prSet/>
      <dgm:spPr/>
      <dgm:t>
        <a:bodyPr/>
        <a:lstStyle/>
        <a:p>
          <a:endParaRPr lang="en-US"/>
        </a:p>
      </dgm:t>
    </dgm:pt>
    <dgm:pt modelId="{EFF3A434-144A-441F-9475-DC4BF9D14A8C}" type="sibTrans" cxnId="{75269895-DA87-41AE-A9DE-D40EDD5A992A}">
      <dgm:prSet/>
      <dgm:spPr/>
      <dgm:t>
        <a:bodyPr/>
        <a:lstStyle/>
        <a:p>
          <a:endParaRPr lang="en-US"/>
        </a:p>
      </dgm:t>
    </dgm:pt>
    <dgm:pt modelId="{B5620447-9BA7-4E8E-A9BF-C7B559C37A9C}">
      <dgm:prSet/>
      <dgm:spPr/>
      <dgm:t>
        <a:bodyPr/>
        <a:lstStyle/>
        <a:p>
          <a:r>
            <a:rPr lang="en-US" b="0" i="0" dirty="0"/>
            <a:t>Compatibility issue: Between these two python and </a:t>
          </a:r>
          <a:r>
            <a:rPr lang="en-US" b="0" i="0" dirty="0" err="1"/>
            <a:t>tprch</a:t>
          </a:r>
          <a:r>
            <a:rPr lang="en-US" b="0" i="0" dirty="0"/>
            <a:t>  we had issues related to versions of few </a:t>
          </a:r>
          <a:r>
            <a:rPr lang="en-US" b="0" i="0" dirty="0" err="1"/>
            <a:t>liabraries</a:t>
          </a:r>
          <a:r>
            <a:rPr lang="en-US" b="0" i="0" dirty="0"/>
            <a:t>.</a:t>
          </a:r>
          <a:endParaRPr lang="en-US" dirty="0"/>
        </a:p>
      </dgm:t>
    </dgm:pt>
    <dgm:pt modelId="{5D073A70-7186-4505-9302-89F47A2D2EF3}" type="parTrans" cxnId="{0BA0F507-8F5D-4B7F-A07C-1C913AEAB399}">
      <dgm:prSet/>
      <dgm:spPr/>
      <dgm:t>
        <a:bodyPr/>
        <a:lstStyle/>
        <a:p>
          <a:endParaRPr lang="en-US"/>
        </a:p>
      </dgm:t>
    </dgm:pt>
    <dgm:pt modelId="{A4C3FDB9-1902-4E07-99A0-AE64798517A9}" type="sibTrans" cxnId="{0BA0F507-8F5D-4B7F-A07C-1C913AEAB399}">
      <dgm:prSet/>
      <dgm:spPr/>
      <dgm:t>
        <a:bodyPr/>
        <a:lstStyle/>
        <a:p>
          <a:endParaRPr lang="en-US"/>
        </a:p>
      </dgm:t>
    </dgm:pt>
    <dgm:pt modelId="{A62792A9-C361-4491-9952-2BCB9ECD806B}">
      <dgm:prSet/>
      <dgm:spPr/>
      <dgm:t>
        <a:bodyPr/>
        <a:lstStyle/>
        <a:p>
          <a:r>
            <a:rPr lang="en-US" b="1" i="0" dirty="0"/>
            <a:t>Contextual Appropriateness</a:t>
          </a:r>
          <a:r>
            <a:rPr lang="en-US" b="0" i="0" dirty="0"/>
            <a:t>: While generating diverse captions, it's crucial to ensure that the captions are contextually appropriate and semantically coherent. Each caption should not only capture a different aspect of the visual content but also maintain coherence and relevance to the overall scene depicted in the image.</a:t>
          </a:r>
          <a:endParaRPr lang="en-US" dirty="0"/>
        </a:p>
      </dgm:t>
    </dgm:pt>
    <dgm:pt modelId="{24B7E214-B770-4CCB-8278-0E43441EFD67}" type="parTrans" cxnId="{3035183A-8471-4E3A-917D-37DE82BE4749}">
      <dgm:prSet/>
      <dgm:spPr/>
      <dgm:t>
        <a:bodyPr/>
        <a:lstStyle/>
        <a:p>
          <a:endParaRPr lang="en-US"/>
        </a:p>
      </dgm:t>
    </dgm:pt>
    <dgm:pt modelId="{F5F15090-AB99-4F9C-B1F1-86C6A7467F31}" type="sibTrans" cxnId="{3035183A-8471-4E3A-917D-37DE82BE4749}">
      <dgm:prSet/>
      <dgm:spPr/>
      <dgm:t>
        <a:bodyPr/>
        <a:lstStyle/>
        <a:p>
          <a:endParaRPr lang="en-US"/>
        </a:p>
      </dgm:t>
    </dgm:pt>
    <dgm:pt modelId="{31049B9E-33A3-4A0D-81DA-EA76E5A1B6D5}" type="pres">
      <dgm:prSet presAssocID="{F20961C0-DA74-41ED-80E9-42A0B696C7BC}" presName="root" presStyleCnt="0">
        <dgm:presLayoutVars>
          <dgm:dir/>
          <dgm:resizeHandles val="exact"/>
        </dgm:presLayoutVars>
      </dgm:prSet>
      <dgm:spPr/>
    </dgm:pt>
    <dgm:pt modelId="{C035E180-CD47-4511-A760-E43FB5BD282D}" type="pres">
      <dgm:prSet presAssocID="{F20961C0-DA74-41ED-80E9-42A0B696C7BC}" presName="container" presStyleCnt="0">
        <dgm:presLayoutVars>
          <dgm:dir/>
          <dgm:resizeHandles val="exact"/>
        </dgm:presLayoutVars>
      </dgm:prSet>
      <dgm:spPr/>
    </dgm:pt>
    <dgm:pt modelId="{9782A476-8B75-4B30-9F47-31F3837DF9F9}" type="pres">
      <dgm:prSet presAssocID="{5F618D44-7FF6-4E12-90B7-8DFEF974312F}" presName="compNode" presStyleCnt="0"/>
      <dgm:spPr/>
    </dgm:pt>
    <dgm:pt modelId="{6C536B83-B3F2-427E-860A-30A0D0897ABC}" type="pres">
      <dgm:prSet presAssocID="{5F618D44-7FF6-4E12-90B7-8DFEF974312F}" presName="iconBgRect" presStyleLbl="bgShp" presStyleIdx="0" presStyleCnt="4"/>
      <dgm:spPr/>
    </dgm:pt>
    <dgm:pt modelId="{CC90DCBE-400D-410C-A72E-8F3FEB7AB43A}" type="pres">
      <dgm:prSet presAssocID="{5F618D44-7FF6-4E12-90B7-8DFEF974312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btitles"/>
        </a:ext>
      </dgm:extLst>
    </dgm:pt>
    <dgm:pt modelId="{886C4DE1-C054-4BEC-9172-55FD481ADF7D}" type="pres">
      <dgm:prSet presAssocID="{5F618D44-7FF6-4E12-90B7-8DFEF974312F}" presName="spaceRect" presStyleCnt="0"/>
      <dgm:spPr/>
    </dgm:pt>
    <dgm:pt modelId="{C3727FBA-B0F2-49AC-8080-67FCB5B22570}" type="pres">
      <dgm:prSet presAssocID="{5F618D44-7FF6-4E12-90B7-8DFEF974312F}" presName="textRect" presStyleLbl="revTx" presStyleIdx="0" presStyleCnt="4">
        <dgm:presLayoutVars>
          <dgm:chMax val="1"/>
          <dgm:chPref val="1"/>
        </dgm:presLayoutVars>
      </dgm:prSet>
      <dgm:spPr/>
    </dgm:pt>
    <dgm:pt modelId="{EDF0FFBA-99F1-44B1-88F7-303B07E447F7}" type="pres">
      <dgm:prSet presAssocID="{104C0A5B-B6B3-4696-9A45-B0E10CBAF9B2}" presName="sibTrans" presStyleLbl="sibTrans2D1" presStyleIdx="0" presStyleCnt="0"/>
      <dgm:spPr/>
    </dgm:pt>
    <dgm:pt modelId="{F153E90C-DD98-48FB-8696-587207B3B491}" type="pres">
      <dgm:prSet presAssocID="{EFB27F8B-72C3-4619-A1B4-07A252516E30}" presName="compNode" presStyleCnt="0"/>
      <dgm:spPr/>
    </dgm:pt>
    <dgm:pt modelId="{ED033978-D0EF-4CB4-9903-0821B53F7AD3}" type="pres">
      <dgm:prSet presAssocID="{EFB27F8B-72C3-4619-A1B4-07A252516E30}" presName="iconBgRect" presStyleLbl="bgShp" presStyleIdx="1" presStyleCnt="4"/>
      <dgm:spPr/>
    </dgm:pt>
    <dgm:pt modelId="{AC1F3B85-5A34-4A8E-A9CB-7206C5DD3F40}" type="pres">
      <dgm:prSet presAssocID="{EFB27F8B-72C3-4619-A1B4-07A252516E3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otes"/>
        </a:ext>
      </dgm:extLst>
    </dgm:pt>
    <dgm:pt modelId="{D31384D6-7BD4-440A-BFC0-A57C97FC7883}" type="pres">
      <dgm:prSet presAssocID="{EFB27F8B-72C3-4619-A1B4-07A252516E30}" presName="spaceRect" presStyleCnt="0"/>
      <dgm:spPr/>
    </dgm:pt>
    <dgm:pt modelId="{C31BDCC6-C955-49FB-978E-69664A04A37F}" type="pres">
      <dgm:prSet presAssocID="{EFB27F8B-72C3-4619-A1B4-07A252516E30}" presName="textRect" presStyleLbl="revTx" presStyleIdx="1" presStyleCnt="4">
        <dgm:presLayoutVars>
          <dgm:chMax val="1"/>
          <dgm:chPref val="1"/>
        </dgm:presLayoutVars>
      </dgm:prSet>
      <dgm:spPr/>
    </dgm:pt>
    <dgm:pt modelId="{02FE2217-2BB2-4694-AD67-B16D19957626}" type="pres">
      <dgm:prSet presAssocID="{EFF3A434-144A-441F-9475-DC4BF9D14A8C}" presName="sibTrans" presStyleLbl="sibTrans2D1" presStyleIdx="0" presStyleCnt="0"/>
      <dgm:spPr/>
    </dgm:pt>
    <dgm:pt modelId="{02BE0DAB-E1A2-405D-87B0-B1C48FB39B01}" type="pres">
      <dgm:prSet presAssocID="{B5620447-9BA7-4E8E-A9BF-C7B559C37A9C}" presName="compNode" presStyleCnt="0"/>
      <dgm:spPr/>
    </dgm:pt>
    <dgm:pt modelId="{99D01449-01B3-43C9-AF15-F5BC8E45566E}" type="pres">
      <dgm:prSet presAssocID="{B5620447-9BA7-4E8E-A9BF-C7B559C37A9C}" presName="iconBgRect" presStyleLbl="bgShp" presStyleIdx="2" presStyleCnt="4"/>
      <dgm:spPr/>
    </dgm:pt>
    <dgm:pt modelId="{92174410-EB0E-4FBC-88A9-1CB37316F441}" type="pres">
      <dgm:prSet presAssocID="{B5620447-9BA7-4E8E-A9BF-C7B559C37A9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mage"/>
        </a:ext>
      </dgm:extLst>
    </dgm:pt>
    <dgm:pt modelId="{FB0F1E14-32DD-4826-9E25-67AB97BEC52C}" type="pres">
      <dgm:prSet presAssocID="{B5620447-9BA7-4E8E-A9BF-C7B559C37A9C}" presName="spaceRect" presStyleCnt="0"/>
      <dgm:spPr/>
    </dgm:pt>
    <dgm:pt modelId="{2424F07B-BF80-4408-A5F1-E4CA7E9BBDCC}" type="pres">
      <dgm:prSet presAssocID="{B5620447-9BA7-4E8E-A9BF-C7B559C37A9C}" presName="textRect" presStyleLbl="revTx" presStyleIdx="2" presStyleCnt="4" custScaleY="130774">
        <dgm:presLayoutVars>
          <dgm:chMax val="1"/>
          <dgm:chPref val="1"/>
        </dgm:presLayoutVars>
      </dgm:prSet>
      <dgm:spPr/>
    </dgm:pt>
    <dgm:pt modelId="{10DA9479-16EA-4537-9841-29FB27E4A538}" type="pres">
      <dgm:prSet presAssocID="{A4C3FDB9-1902-4E07-99A0-AE64798517A9}" presName="sibTrans" presStyleLbl="sibTrans2D1" presStyleIdx="0" presStyleCnt="0"/>
      <dgm:spPr/>
    </dgm:pt>
    <dgm:pt modelId="{6531C18C-9FD1-443C-B231-FE3DC2D1A55D}" type="pres">
      <dgm:prSet presAssocID="{A62792A9-C361-4491-9952-2BCB9ECD806B}" presName="compNode" presStyleCnt="0"/>
      <dgm:spPr/>
    </dgm:pt>
    <dgm:pt modelId="{CBED0104-1CC5-4E3F-9B24-ADDF0ADA1A36}" type="pres">
      <dgm:prSet presAssocID="{A62792A9-C361-4491-9952-2BCB9ECD806B}" presName="iconBgRect" presStyleLbl="bgShp" presStyleIdx="3" presStyleCnt="4"/>
      <dgm:spPr/>
    </dgm:pt>
    <dgm:pt modelId="{2964C11D-9975-42A5-BD97-ADDC7692B6D4}" type="pres">
      <dgm:prSet presAssocID="{A62792A9-C361-4491-9952-2BCB9ECD806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ongue"/>
        </a:ext>
      </dgm:extLst>
    </dgm:pt>
    <dgm:pt modelId="{095C2F1E-4282-46EB-BB12-02B65BED7204}" type="pres">
      <dgm:prSet presAssocID="{A62792A9-C361-4491-9952-2BCB9ECD806B}" presName="spaceRect" presStyleCnt="0"/>
      <dgm:spPr/>
    </dgm:pt>
    <dgm:pt modelId="{6CD9EF72-11C8-4411-B925-D6691AF6CBC9}" type="pres">
      <dgm:prSet presAssocID="{A62792A9-C361-4491-9952-2BCB9ECD806B}" presName="textRect" presStyleLbl="revTx" presStyleIdx="3" presStyleCnt="4">
        <dgm:presLayoutVars>
          <dgm:chMax val="1"/>
          <dgm:chPref val="1"/>
        </dgm:presLayoutVars>
      </dgm:prSet>
      <dgm:spPr/>
    </dgm:pt>
  </dgm:ptLst>
  <dgm:cxnLst>
    <dgm:cxn modelId="{0BA0F507-8F5D-4B7F-A07C-1C913AEAB399}" srcId="{F20961C0-DA74-41ED-80E9-42A0B696C7BC}" destId="{B5620447-9BA7-4E8E-A9BF-C7B559C37A9C}" srcOrd="2" destOrd="0" parTransId="{5D073A70-7186-4505-9302-89F47A2D2EF3}" sibTransId="{A4C3FDB9-1902-4E07-99A0-AE64798517A9}"/>
    <dgm:cxn modelId="{00317008-40BD-4676-B7D5-5F23E51BC62C}" type="presOf" srcId="{EFF3A434-144A-441F-9475-DC4BF9D14A8C}" destId="{02FE2217-2BB2-4694-AD67-B16D19957626}" srcOrd="0" destOrd="0" presId="urn:microsoft.com/office/officeart/2018/2/layout/IconCircleList"/>
    <dgm:cxn modelId="{269AF40C-6D2E-412B-BE5A-ED2C80917F91}" type="presOf" srcId="{A62792A9-C361-4491-9952-2BCB9ECD806B}" destId="{6CD9EF72-11C8-4411-B925-D6691AF6CBC9}" srcOrd="0" destOrd="0" presId="urn:microsoft.com/office/officeart/2018/2/layout/IconCircleList"/>
    <dgm:cxn modelId="{783DB718-CEBC-4773-A212-F7DDE233BE8C}" type="presOf" srcId="{5F618D44-7FF6-4E12-90B7-8DFEF974312F}" destId="{C3727FBA-B0F2-49AC-8080-67FCB5B22570}" srcOrd="0" destOrd="0" presId="urn:microsoft.com/office/officeart/2018/2/layout/IconCircleList"/>
    <dgm:cxn modelId="{AF4C0C29-748A-49D3-A224-CA7A74C002FB}" type="presOf" srcId="{104C0A5B-B6B3-4696-9A45-B0E10CBAF9B2}" destId="{EDF0FFBA-99F1-44B1-88F7-303B07E447F7}" srcOrd="0" destOrd="0" presId="urn:microsoft.com/office/officeart/2018/2/layout/IconCircleList"/>
    <dgm:cxn modelId="{3035183A-8471-4E3A-917D-37DE82BE4749}" srcId="{F20961C0-DA74-41ED-80E9-42A0B696C7BC}" destId="{A62792A9-C361-4491-9952-2BCB9ECD806B}" srcOrd="3" destOrd="0" parTransId="{24B7E214-B770-4CCB-8278-0E43441EFD67}" sibTransId="{F5F15090-AB99-4F9C-B1F1-86C6A7467F31}"/>
    <dgm:cxn modelId="{008D093C-DE45-4098-8F5C-00E73958E80C}" type="presOf" srcId="{B5620447-9BA7-4E8E-A9BF-C7B559C37A9C}" destId="{2424F07B-BF80-4408-A5F1-E4CA7E9BBDCC}" srcOrd="0" destOrd="0" presId="urn:microsoft.com/office/officeart/2018/2/layout/IconCircleList"/>
    <dgm:cxn modelId="{247C9E5E-A00C-4B40-8943-085BD5F65589}" type="presOf" srcId="{A4C3FDB9-1902-4E07-99A0-AE64798517A9}" destId="{10DA9479-16EA-4537-9841-29FB27E4A538}" srcOrd="0" destOrd="0" presId="urn:microsoft.com/office/officeart/2018/2/layout/IconCircleList"/>
    <dgm:cxn modelId="{C5819C61-EA31-461F-B298-543D4E215131}" type="presOf" srcId="{F20961C0-DA74-41ED-80E9-42A0B696C7BC}" destId="{31049B9E-33A3-4A0D-81DA-EA76E5A1B6D5}" srcOrd="0" destOrd="0" presId="urn:microsoft.com/office/officeart/2018/2/layout/IconCircleList"/>
    <dgm:cxn modelId="{436C2871-D084-4085-BE26-8D19266151CC}" srcId="{F20961C0-DA74-41ED-80E9-42A0B696C7BC}" destId="{5F618D44-7FF6-4E12-90B7-8DFEF974312F}" srcOrd="0" destOrd="0" parTransId="{42241F11-D8C6-4C0F-B67D-052D22B25AD9}" sibTransId="{104C0A5B-B6B3-4696-9A45-B0E10CBAF9B2}"/>
    <dgm:cxn modelId="{75269895-DA87-41AE-A9DE-D40EDD5A992A}" srcId="{F20961C0-DA74-41ED-80E9-42A0B696C7BC}" destId="{EFB27F8B-72C3-4619-A1B4-07A252516E30}" srcOrd="1" destOrd="0" parTransId="{EC4363D9-9A46-41E1-ACDE-502BA2BC48E1}" sibTransId="{EFF3A434-144A-441F-9475-DC4BF9D14A8C}"/>
    <dgm:cxn modelId="{6F6370A9-0A03-4A0F-A40A-0D983A7864C3}" type="presOf" srcId="{EFB27F8B-72C3-4619-A1B4-07A252516E30}" destId="{C31BDCC6-C955-49FB-978E-69664A04A37F}" srcOrd="0" destOrd="0" presId="urn:microsoft.com/office/officeart/2018/2/layout/IconCircleList"/>
    <dgm:cxn modelId="{B1866EA6-D0AA-44EF-94F1-6DA0467B0BF0}" type="presParOf" srcId="{31049B9E-33A3-4A0D-81DA-EA76E5A1B6D5}" destId="{C035E180-CD47-4511-A760-E43FB5BD282D}" srcOrd="0" destOrd="0" presId="urn:microsoft.com/office/officeart/2018/2/layout/IconCircleList"/>
    <dgm:cxn modelId="{B823D7DB-A6BD-4056-B840-9610C160E4C1}" type="presParOf" srcId="{C035E180-CD47-4511-A760-E43FB5BD282D}" destId="{9782A476-8B75-4B30-9F47-31F3837DF9F9}" srcOrd="0" destOrd="0" presId="urn:microsoft.com/office/officeart/2018/2/layout/IconCircleList"/>
    <dgm:cxn modelId="{71DB62AE-77B0-46EE-B69C-FC30BF615474}" type="presParOf" srcId="{9782A476-8B75-4B30-9F47-31F3837DF9F9}" destId="{6C536B83-B3F2-427E-860A-30A0D0897ABC}" srcOrd="0" destOrd="0" presId="urn:microsoft.com/office/officeart/2018/2/layout/IconCircleList"/>
    <dgm:cxn modelId="{C3866DD9-CEF1-45D6-86D1-BF4F2D7130E7}" type="presParOf" srcId="{9782A476-8B75-4B30-9F47-31F3837DF9F9}" destId="{CC90DCBE-400D-410C-A72E-8F3FEB7AB43A}" srcOrd="1" destOrd="0" presId="urn:microsoft.com/office/officeart/2018/2/layout/IconCircleList"/>
    <dgm:cxn modelId="{7A2A7F11-70E6-47AB-A855-CDC10CF39DF4}" type="presParOf" srcId="{9782A476-8B75-4B30-9F47-31F3837DF9F9}" destId="{886C4DE1-C054-4BEC-9172-55FD481ADF7D}" srcOrd="2" destOrd="0" presId="urn:microsoft.com/office/officeart/2018/2/layout/IconCircleList"/>
    <dgm:cxn modelId="{6D408962-A47F-4B3E-A079-05DA98C434C8}" type="presParOf" srcId="{9782A476-8B75-4B30-9F47-31F3837DF9F9}" destId="{C3727FBA-B0F2-49AC-8080-67FCB5B22570}" srcOrd="3" destOrd="0" presId="urn:microsoft.com/office/officeart/2018/2/layout/IconCircleList"/>
    <dgm:cxn modelId="{A837F01A-D6A4-4E4F-84EC-5C9B3A8D1A16}" type="presParOf" srcId="{C035E180-CD47-4511-A760-E43FB5BD282D}" destId="{EDF0FFBA-99F1-44B1-88F7-303B07E447F7}" srcOrd="1" destOrd="0" presId="urn:microsoft.com/office/officeart/2018/2/layout/IconCircleList"/>
    <dgm:cxn modelId="{61C6D2CB-2D9E-4C14-BC1F-742324F7DFFB}" type="presParOf" srcId="{C035E180-CD47-4511-A760-E43FB5BD282D}" destId="{F153E90C-DD98-48FB-8696-587207B3B491}" srcOrd="2" destOrd="0" presId="urn:microsoft.com/office/officeart/2018/2/layout/IconCircleList"/>
    <dgm:cxn modelId="{BEC3F736-9064-4D59-ACDE-E831BEB01213}" type="presParOf" srcId="{F153E90C-DD98-48FB-8696-587207B3B491}" destId="{ED033978-D0EF-4CB4-9903-0821B53F7AD3}" srcOrd="0" destOrd="0" presId="urn:microsoft.com/office/officeart/2018/2/layout/IconCircleList"/>
    <dgm:cxn modelId="{7973775D-243F-4AB8-A05D-2D011884D13C}" type="presParOf" srcId="{F153E90C-DD98-48FB-8696-587207B3B491}" destId="{AC1F3B85-5A34-4A8E-A9CB-7206C5DD3F40}" srcOrd="1" destOrd="0" presId="urn:microsoft.com/office/officeart/2018/2/layout/IconCircleList"/>
    <dgm:cxn modelId="{185254E7-2C0B-42C9-B760-F13AF0F0A7BD}" type="presParOf" srcId="{F153E90C-DD98-48FB-8696-587207B3B491}" destId="{D31384D6-7BD4-440A-BFC0-A57C97FC7883}" srcOrd="2" destOrd="0" presId="urn:microsoft.com/office/officeart/2018/2/layout/IconCircleList"/>
    <dgm:cxn modelId="{ABAAB89B-69D6-4BCD-901B-3377F51A8BB5}" type="presParOf" srcId="{F153E90C-DD98-48FB-8696-587207B3B491}" destId="{C31BDCC6-C955-49FB-978E-69664A04A37F}" srcOrd="3" destOrd="0" presId="urn:microsoft.com/office/officeart/2018/2/layout/IconCircleList"/>
    <dgm:cxn modelId="{9202EDB1-806E-4373-9591-D505D865C429}" type="presParOf" srcId="{C035E180-CD47-4511-A760-E43FB5BD282D}" destId="{02FE2217-2BB2-4694-AD67-B16D19957626}" srcOrd="3" destOrd="0" presId="urn:microsoft.com/office/officeart/2018/2/layout/IconCircleList"/>
    <dgm:cxn modelId="{2CD40E4F-2DE1-4967-9F9D-2BCE3FBD1DB2}" type="presParOf" srcId="{C035E180-CD47-4511-A760-E43FB5BD282D}" destId="{02BE0DAB-E1A2-405D-87B0-B1C48FB39B01}" srcOrd="4" destOrd="0" presId="urn:microsoft.com/office/officeart/2018/2/layout/IconCircleList"/>
    <dgm:cxn modelId="{65CD30A1-CB3A-448E-893A-55DA29AD699B}" type="presParOf" srcId="{02BE0DAB-E1A2-405D-87B0-B1C48FB39B01}" destId="{99D01449-01B3-43C9-AF15-F5BC8E45566E}" srcOrd="0" destOrd="0" presId="urn:microsoft.com/office/officeart/2018/2/layout/IconCircleList"/>
    <dgm:cxn modelId="{654DFB8D-33DE-4F94-A8FF-8B809C4C7CDD}" type="presParOf" srcId="{02BE0DAB-E1A2-405D-87B0-B1C48FB39B01}" destId="{92174410-EB0E-4FBC-88A9-1CB37316F441}" srcOrd="1" destOrd="0" presId="urn:microsoft.com/office/officeart/2018/2/layout/IconCircleList"/>
    <dgm:cxn modelId="{D0FEEA9A-4BEB-46CB-8FF9-1D802E1D2EB7}" type="presParOf" srcId="{02BE0DAB-E1A2-405D-87B0-B1C48FB39B01}" destId="{FB0F1E14-32DD-4826-9E25-67AB97BEC52C}" srcOrd="2" destOrd="0" presId="urn:microsoft.com/office/officeart/2018/2/layout/IconCircleList"/>
    <dgm:cxn modelId="{8EBB935C-EA2D-43F0-8A70-B08B0AD0C592}" type="presParOf" srcId="{02BE0DAB-E1A2-405D-87B0-B1C48FB39B01}" destId="{2424F07B-BF80-4408-A5F1-E4CA7E9BBDCC}" srcOrd="3" destOrd="0" presId="urn:microsoft.com/office/officeart/2018/2/layout/IconCircleList"/>
    <dgm:cxn modelId="{1656E43A-660F-4878-808A-5A8531FB1DFD}" type="presParOf" srcId="{C035E180-CD47-4511-A760-E43FB5BD282D}" destId="{10DA9479-16EA-4537-9841-29FB27E4A538}" srcOrd="5" destOrd="0" presId="urn:microsoft.com/office/officeart/2018/2/layout/IconCircleList"/>
    <dgm:cxn modelId="{F626C6E2-0612-4DDD-B92A-DF5B473AF8AE}" type="presParOf" srcId="{C035E180-CD47-4511-A760-E43FB5BD282D}" destId="{6531C18C-9FD1-443C-B231-FE3DC2D1A55D}" srcOrd="6" destOrd="0" presId="urn:microsoft.com/office/officeart/2018/2/layout/IconCircleList"/>
    <dgm:cxn modelId="{BF23E5B6-CBC8-4DD2-AA50-7E56F818712F}" type="presParOf" srcId="{6531C18C-9FD1-443C-B231-FE3DC2D1A55D}" destId="{CBED0104-1CC5-4E3F-9B24-ADDF0ADA1A36}" srcOrd="0" destOrd="0" presId="urn:microsoft.com/office/officeart/2018/2/layout/IconCircleList"/>
    <dgm:cxn modelId="{64C71CE4-E3CC-42EF-9FD6-36179A3D9408}" type="presParOf" srcId="{6531C18C-9FD1-443C-B231-FE3DC2D1A55D}" destId="{2964C11D-9975-42A5-BD97-ADDC7692B6D4}" srcOrd="1" destOrd="0" presId="urn:microsoft.com/office/officeart/2018/2/layout/IconCircleList"/>
    <dgm:cxn modelId="{4738D35F-E333-4313-8739-1BEDA41DC30A}" type="presParOf" srcId="{6531C18C-9FD1-443C-B231-FE3DC2D1A55D}" destId="{095C2F1E-4282-46EB-BB12-02B65BED7204}" srcOrd="2" destOrd="0" presId="urn:microsoft.com/office/officeart/2018/2/layout/IconCircleList"/>
    <dgm:cxn modelId="{4832AB9E-5710-4028-9D17-117521E1A170}" type="presParOf" srcId="{6531C18C-9FD1-443C-B231-FE3DC2D1A55D}" destId="{6CD9EF72-11C8-4411-B925-D6691AF6CBC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536B83-B3F2-427E-860A-30A0D0897ABC}">
      <dsp:nvSpPr>
        <dsp:cNvPr id="0" name=""/>
        <dsp:cNvSpPr/>
      </dsp:nvSpPr>
      <dsp:spPr>
        <a:xfrm>
          <a:off x="212335" y="264333"/>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90DCBE-400D-410C-A72E-8F3FEB7AB43A}">
      <dsp:nvSpPr>
        <dsp:cNvPr id="0" name=""/>
        <dsp:cNvSpPr/>
      </dsp:nvSpPr>
      <dsp:spPr>
        <a:xfrm>
          <a:off x="492877" y="544875"/>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727FBA-B0F2-49AC-8080-67FCB5B22570}">
      <dsp:nvSpPr>
        <dsp:cNvPr id="0" name=""/>
        <dsp:cNvSpPr/>
      </dsp:nvSpPr>
      <dsp:spPr>
        <a:xfrm>
          <a:off x="1834517" y="264333"/>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b="1" i="0" kern="1200" dirty="0"/>
            <a:t>Ambiguity in Images</a:t>
          </a:r>
          <a:r>
            <a:rPr lang="en-US" sz="1100" b="0" i="0" kern="1200" dirty="0"/>
            <a:t>: Images often contain elements or scenes that can be interpreted in multiple ways. For example, an image of a person holding a bat could be interpreted as playing baseball, cricket, or even as part of a theatrical performance</a:t>
          </a:r>
          <a:endParaRPr lang="en-US" sz="1100" kern="1200" dirty="0"/>
        </a:p>
      </dsp:txBody>
      <dsp:txXfrm>
        <a:off x="1834517" y="264333"/>
        <a:ext cx="3148942" cy="1335915"/>
      </dsp:txXfrm>
    </dsp:sp>
    <dsp:sp modelId="{ED033978-D0EF-4CB4-9903-0821B53F7AD3}">
      <dsp:nvSpPr>
        <dsp:cNvPr id="0" name=""/>
        <dsp:cNvSpPr/>
      </dsp:nvSpPr>
      <dsp:spPr>
        <a:xfrm>
          <a:off x="5532139" y="264333"/>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1F3B85-5A34-4A8E-A9CB-7206C5DD3F40}">
      <dsp:nvSpPr>
        <dsp:cNvPr id="0" name=""/>
        <dsp:cNvSpPr/>
      </dsp:nvSpPr>
      <dsp:spPr>
        <a:xfrm>
          <a:off x="5812681" y="544875"/>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1BDCC6-C955-49FB-978E-69664A04A37F}">
      <dsp:nvSpPr>
        <dsp:cNvPr id="0" name=""/>
        <dsp:cNvSpPr/>
      </dsp:nvSpPr>
      <dsp:spPr>
        <a:xfrm>
          <a:off x="7154322" y="264333"/>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b="1" i="0" kern="1200" dirty="0"/>
            <a:t>Plausible Interpretations</a:t>
          </a:r>
          <a:r>
            <a:rPr lang="en-US" sz="1100" b="0" i="0" kern="1200" dirty="0"/>
            <a:t>: In addition to ambiguity, images may also contain elements that have multiple plausible interpretations based on the viewer's perspective or background knowledge. For instance, an image of a crowded street could be interpreted as a busy market, a protest march, or a festival procession, depending on the context and visual cues.</a:t>
          </a:r>
          <a:endParaRPr lang="en-US" sz="1100" kern="1200" dirty="0"/>
        </a:p>
      </dsp:txBody>
      <dsp:txXfrm>
        <a:off x="7154322" y="264333"/>
        <a:ext cx="3148942" cy="1335915"/>
      </dsp:txXfrm>
    </dsp:sp>
    <dsp:sp modelId="{99D01449-01B3-43C9-AF15-F5BC8E45566E}">
      <dsp:nvSpPr>
        <dsp:cNvPr id="0" name=""/>
        <dsp:cNvSpPr/>
      </dsp:nvSpPr>
      <dsp:spPr>
        <a:xfrm>
          <a:off x="212335" y="2545532"/>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174410-EB0E-4FBC-88A9-1CB37316F441}">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24F07B-BF80-4408-A5F1-E4CA7E9BBDCC}">
      <dsp:nvSpPr>
        <dsp:cNvPr id="0" name=""/>
        <dsp:cNvSpPr/>
      </dsp:nvSpPr>
      <dsp:spPr>
        <a:xfrm>
          <a:off x="1834517" y="2339975"/>
          <a:ext cx="3148942" cy="1747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b="0" i="0" kern="1200" dirty="0"/>
            <a:t>Compatibility issue: Between these two python and </a:t>
          </a:r>
          <a:r>
            <a:rPr lang="en-US" sz="1100" b="0" i="0" kern="1200" dirty="0" err="1"/>
            <a:t>tprch</a:t>
          </a:r>
          <a:r>
            <a:rPr lang="en-US" sz="1100" b="0" i="0" kern="1200" dirty="0"/>
            <a:t>  we had issues related to versions of few </a:t>
          </a:r>
          <a:r>
            <a:rPr lang="en-US" sz="1100" b="0" i="0" kern="1200" dirty="0" err="1"/>
            <a:t>liabraries</a:t>
          </a:r>
          <a:r>
            <a:rPr lang="en-US" sz="1100" b="0" i="0" kern="1200" dirty="0"/>
            <a:t>.</a:t>
          </a:r>
          <a:endParaRPr lang="en-US" sz="1100" kern="1200" dirty="0"/>
        </a:p>
      </dsp:txBody>
      <dsp:txXfrm>
        <a:off x="1834517" y="2339975"/>
        <a:ext cx="3148942" cy="1747029"/>
      </dsp:txXfrm>
    </dsp:sp>
    <dsp:sp modelId="{CBED0104-1CC5-4E3F-9B24-ADDF0ADA1A36}">
      <dsp:nvSpPr>
        <dsp:cNvPr id="0" name=""/>
        <dsp:cNvSpPr/>
      </dsp:nvSpPr>
      <dsp:spPr>
        <a:xfrm>
          <a:off x="5532139" y="2545532"/>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64C11D-9975-42A5-BD97-ADDC7692B6D4}">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D9EF72-11C8-4411-B925-D6691AF6CBC9}">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b="1" i="0" kern="1200" dirty="0"/>
            <a:t>Contextual Appropriateness</a:t>
          </a:r>
          <a:r>
            <a:rPr lang="en-US" sz="1100" b="0" i="0" kern="1200" dirty="0"/>
            <a:t>: While generating diverse captions, it's crucial to ensure that the captions are contextually appropriate and semantically coherent. Each caption should not only capture a different aspect of the visual content but also maintain coherence and relevance to the overall scene depicted in the image.</a:t>
          </a:r>
          <a:endParaRPr lang="en-US" sz="1100" kern="1200" dirty="0"/>
        </a:p>
      </dsp:txBody>
      <dsp:txXfrm>
        <a:off x="7154322" y="2545532"/>
        <a:ext cx="3148942" cy="133591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34703-CC12-AD1F-40B1-B768BDF4EE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3640239-4F15-8231-0A77-14A1F8C96C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27072D2-C986-B6A5-D436-5DB5138389AC}"/>
              </a:ext>
            </a:extLst>
          </p:cNvPr>
          <p:cNvSpPr>
            <a:spLocks noGrp="1"/>
          </p:cNvSpPr>
          <p:nvPr>
            <p:ph type="dt" sz="half" idx="10"/>
          </p:nvPr>
        </p:nvSpPr>
        <p:spPr/>
        <p:txBody>
          <a:bodyPr/>
          <a:lstStyle/>
          <a:p>
            <a:fld id="{181DBFF6-4851-489B-A3CF-3EB1D31A6FD4}" type="datetimeFigureOut">
              <a:rPr lang="en-US" smtClean="0"/>
              <a:t>5/1/2024</a:t>
            </a:fld>
            <a:endParaRPr lang="en-US"/>
          </a:p>
        </p:txBody>
      </p:sp>
      <p:sp>
        <p:nvSpPr>
          <p:cNvPr id="5" name="Footer Placeholder 4">
            <a:extLst>
              <a:ext uri="{FF2B5EF4-FFF2-40B4-BE49-F238E27FC236}">
                <a16:creationId xmlns:a16="http://schemas.microsoft.com/office/drawing/2014/main" id="{AB51A2A1-3CD8-3384-E9DE-865FEC3B2E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AFDD8A-542A-E9EF-C51F-B72A12C882E0}"/>
              </a:ext>
            </a:extLst>
          </p:cNvPr>
          <p:cNvSpPr>
            <a:spLocks noGrp="1"/>
          </p:cNvSpPr>
          <p:nvPr>
            <p:ph type="sldNum" sz="quarter" idx="12"/>
          </p:nvPr>
        </p:nvSpPr>
        <p:spPr/>
        <p:txBody>
          <a:bodyPr/>
          <a:lstStyle/>
          <a:p>
            <a:fld id="{6AE1EE3F-F901-4992-BCBF-4119F3223BC9}" type="slidenum">
              <a:rPr lang="en-US" smtClean="0"/>
              <a:t>‹#›</a:t>
            </a:fld>
            <a:endParaRPr lang="en-US"/>
          </a:p>
        </p:txBody>
      </p:sp>
    </p:spTree>
    <p:extLst>
      <p:ext uri="{BB962C8B-B14F-4D97-AF65-F5344CB8AC3E}">
        <p14:creationId xmlns:p14="http://schemas.microsoft.com/office/powerpoint/2010/main" val="662797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6AE62-89C9-E91A-7804-24D8DCAA6FB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95D690-E3A8-0372-FA96-D5762EB2C9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E22694-CAD4-E885-E289-5AEE19237F91}"/>
              </a:ext>
            </a:extLst>
          </p:cNvPr>
          <p:cNvSpPr>
            <a:spLocks noGrp="1"/>
          </p:cNvSpPr>
          <p:nvPr>
            <p:ph type="dt" sz="half" idx="10"/>
          </p:nvPr>
        </p:nvSpPr>
        <p:spPr/>
        <p:txBody>
          <a:bodyPr/>
          <a:lstStyle/>
          <a:p>
            <a:fld id="{181DBFF6-4851-489B-A3CF-3EB1D31A6FD4}" type="datetimeFigureOut">
              <a:rPr lang="en-US" smtClean="0"/>
              <a:t>5/1/2024</a:t>
            </a:fld>
            <a:endParaRPr lang="en-US"/>
          </a:p>
        </p:txBody>
      </p:sp>
      <p:sp>
        <p:nvSpPr>
          <p:cNvPr id="5" name="Footer Placeholder 4">
            <a:extLst>
              <a:ext uri="{FF2B5EF4-FFF2-40B4-BE49-F238E27FC236}">
                <a16:creationId xmlns:a16="http://schemas.microsoft.com/office/drawing/2014/main" id="{D130FAE3-455B-CF72-4DDF-99EDC0A944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734643-F474-A13C-A75B-07CC6F1E8297}"/>
              </a:ext>
            </a:extLst>
          </p:cNvPr>
          <p:cNvSpPr>
            <a:spLocks noGrp="1"/>
          </p:cNvSpPr>
          <p:nvPr>
            <p:ph type="sldNum" sz="quarter" idx="12"/>
          </p:nvPr>
        </p:nvSpPr>
        <p:spPr/>
        <p:txBody>
          <a:bodyPr/>
          <a:lstStyle/>
          <a:p>
            <a:fld id="{6AE1EE3F-F901-4992-BCBF-4119F3223BC9}" type="slidenum">
              <a:rPr lang="en-US" smtClean="0"/>
              <a:t>‹#›</a:t>
            </a:fld>
            <a:endParaRPr lang="en-US"/>
          </a:p>
        </p:txBody>
      </p:sp>
    </p:spTree>
    <p:extLst>
      <p:ext uri="{BB962C8B-B14F-4D97-AF65-F5344CB8AC3E}">
        <p14:creationId xmlns:p14="http://schemas.microsoft.com/office/powerpoint/2010/main" val="2416668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E96517-4AE5-47D7-98E1-58A88F0138D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CCBB516-12C1-5544-5F2B-A1D2DA7BF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525332-CF30-F173-3991-189E04149060}"/>
              </a:ext>
            </a:extLst>
          </p:cNvPr>
          <p:cNvSpPr>
            <a:spLocks noGrp="1"/>
          </p:cNvSpPr>
          <p:nvPr>
            <p:ph type="dt" sz="half" idx="10"/>
          </p:nvPr>
        </p:nvSpPr>
        <p:spPr/>
        <p:txBody>
          <a:bodyPr/>
          <a:lstStyle/>
          <a:p>
            <a:fld id="{181DBFF6-4851-489B-A3CF-3EB1D31A6FD4}" type="datetimeFigureOut">
              <a:rPr lang="en-US" smtClean="0"/>
              <a:t>5/1/2024</a:t>
            </a:fld>
            <a:endParaRPr lang="en-US"/>
          </a:p>
        </p:txBody>
      </p:sp>
      <p:sp>
        <p:nvSpPr>
          <p:cNvPr id="5" name="Footer Placeholder 4">
            <a:extLst>
              <a:ext uri="{FF2B5EF4-FFF2-40B4-BE49-F238E27FC236}">
                <a16:creationId xmlns:a16="http://schemas.microsoft.com/office/drawing/2014/main" id="{36428A15-2704-02D6-80DD-72E2AD5352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EBA3AA-DF7F-8FFD-6880-E995ADA0B46A}"/>
              </a:ext>
            </a:extLst>
          </p:cNvPr>
          <p:cNvSpPr>
            <a:spLocks noGrp="1"/>
          </p:cNvSpPr>
          <p:nvPr>
            <p:ph type="sldNum" sz="quarter" idx="12"/>
          </p:nvPr>
        </p:nvSpPr>
        <p:spPr/>
        <p:txBody>
          <a:bodyPr/>
          <a:lstStyle/>
          <a:p>
            <a:fld id="{6AE1EE3F-F901-4992-BCBF-4119F3223BC9}" type="slidenum">
              <a:rPr lang="en-US" smtClean="0"/>
              <a:t>‹#›</a:t>
            </a:fld>
            <a:endParaRPr lang="en-US"/>
          </a:p>
        </p:txBody>
      </p:sp>
    </p:spTree>
    <p:extLst>
      <p:ext uri="{BB962C8B-B14F-4D97-AF65-F5344CB8AC3E}">
        <p14:creationId xmlns:p14="http://schemas.microsoft.com/office/powerpoint/2010/main" val="625090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D6255-E2A0-4497-A661-DE1FC4AC3F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42374E-5E00-A09B-9243-3A4F3E7E2D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BE8FE4-ECA7-4201-891C-2AC01E9EE60F}"/>
              </a:ext>
            </a:extLst>
          </p:cNvPr>
          <p:cNvSpPr>
            <a:spLocks noGrp="1"/>
          </p:cNvSpPr>
          <p:nvPr>
            <p:ph type="dt" sz="half" idx="10"/>
          </p:nvPr>
        </p:nvSpPr>
        <p:spPr/>
        <p:txBody>
          <a:bodyPr/>
          <a:lstStyle/>
          <a:p>
            <a:fld id="{181DBFF6-4851-489B-A3CF-3EB1D31A6FD4}" type="datetimeFigureOut">
              <a:rPr lang="en-US" smtClean="0"/>
              <a:t>5/1/2024</a:t>
            </a:fld>
            <a:endParaRPr lang="en-US"/>
          </a:p>
        </p:txBody>
      </p:sp>
      <p:sp>
        <p:nvSpPr>
          <p:cNvPr id="5" name="Footer Placeholder 4">
            <a:extLst>
              <a:ext uri="{FF2B5EF4-FFF2-40B4-BE49-F238E27FC236}">
                <a16:creationId xmlns:a16="http://schemas.microsoft.com/office/drawing/2014/main" id="{0E919E19-2B69-8FF5-07F4-20F18845ED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CA72BD-3744-26A2-4892-FB3296CA83D5}"/>
              </a:ext>
            </a:extLst>
          </p:cNvPr>
          <p:cNvSpPr>
            <a:spLocks noGrp="1"/>
          </p:cNvSpPr>
          <p:nvPr>
            <p:ph type="sldNum" sz="quarter" idx="12"/>
          </p:nvPr>
        </p:nvSpPr>
        <p:spPr/>
        <p:txBody>
          <a:bodyPr/>
          <a:lstStyle/>
          <a:p>
            <a:fld id="{6AE1EE3F-F901-4992-BCBF-4119F3223BC9}" type="slidenum">
              <a:rPr lang="en-US" smtClean="0"/>
              <a:t>‹#›</a:t>
            </a:fld>
            <a:endParaRPr lang="en-US"/>
          </a:p>
        </p:txBody>
      </p:sp>
    </p:spTree>
    <p:extLst>
      <p:ext uri="{BB962C8B-B14F-4D97-AF65-F5344CB8AC3E}">
        <p14:creationId xmlns:p14="http://schemas.microsoft.com/office/powerpoint/2010/main" val="3120238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18147-9BD3-5C48-83FF-4E1BBAEA930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F7A123B-C0E9-560C-AD2B-8C798FA3F9D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8F3074-6994-CC75-F403-1128A1264C4D}"/>
              </a:ext>
            </a:extLst>
          </p:cNvPr>
          <p:cNvSpPr>
            <a:spLocks noGrp="1"/>
          </p:cNvSpPr>
          <p:nvPr>
            <p:ph type="dt" sz="half" idx="10"/>
          </p:nvPr>
        </p:nvSpPr>
        <p:spPr/>
        <p:txBody>
          <a:bodyPr/>
          <a:lstStyle/>
          <a:p>
            <a:fld id="{181DBFF6-4851-489B-A3CF-3EB1D31A6FD4}" type="datetimeFigureOut">
              <a:rPr lang="en-US" smtClean="0"/>
              <a:t>5/1/2024</a:t>
            </a:fld>
            <a:endParaRPr lang="en-US"/>
          </a:p>
        </p:txBody>
      </p:sp>
      <p:sp>
        <p:nvSpPr>
          <p:cNvPr id="5" name="Footer Placeholder 4">
            <a:extLst>
              <a:ext uri="{FF2B5EF4-FFF2-40B4-BE49-F238E27FC236}">
                <a16:creationId xmlns:a16="http://schemas.microsoft.com/office/drawing/2014/main" id="{789710E9-092A-1C31-66AB-4CCAEE713C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E113EC-4440-AC64-9FCE-52A3B64C904C}"/>
              </a:ext>
            </a:extLst>
          </p:cNvPr>
          <p:cNvSpPr>
            <a:spLocks noGrp="1"/>
          </p:cNvSpPr>
          <p:nvPr>
            <p:ph type="sldNum" sz="quarter" idx="12"/>
          </p:nvPr>
        </p:nvSpPr>
        <p:spPr/>
        <p:txBody>
          <a:bodyPr/>
          <a:lstStyle/>
          <a:p>
            <a:fld id="{6AE1EE3F-F901-4992-BCBF-4119F3223BC9}" type="slidenum">
              <a:rPr lang="en-US" smtClean="0"/>
              <a:t>‹#›</a:t>
            </a:fld>
            <a:endParaRPr lang="en-US"/>
          </a:p>
        </p:txBody>
      </p:sp>
    </p:spTree>
    <p:extLst>
      <p:ext uri="{BB962C8B-B14F-4D97-AF65-F5344CB8AC3E}">
        <p14:creationId xmlns:p14="http://schemas.microsoft.com/office/powerpoint/2010/main" val="2179843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F376B-E925-0F4D-80B5-6E9B7AE5E4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523357-48A6-3CF0-751D-4AEDD9911B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6661A76-840D-F70F-597C-68450DC9C1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BFDB5F-9288-D084-1D7E-FE00EC6804A1}"/>
              </a:ext>
            </a:extLst>
          </p:cNvPr>
          <p:cNvSpPr>
            <a:spLocks noGrp="1"/>
          </p:cNvSpPr>
          <p:nvPr>
            <p:ph type="dt" sz="half" idx="10"/>
          </p:nvPr>
        </p:nvSpPr>
        <p:spPr/>
        <p:txBody>
          <a:bodyPr/>
          <a:lstStyle/>
          <a:p>
            <a:fld id="{181DBFF6-4851-489B-A3CF-3EB1D31A6FD4}" type="datetimeFigureOut">
              <a:rPr lang="en-US" smtClean="0"/>
              <a:t>5/1/2024</a:t>
            </a:fld>
            <a:endParaRPr lang="en-US"/>
          </a:p>
        </p:txBody>
      </p:sp>
      <p:sp>
        <p:nvSpPr>
          <p:cNvPr id="6" name="Footer Placeholder 5">
            <a:extLst>
              <a:ext uri="{FF2B5EF4-FFF2-40B4-BE49-F238E27FC236}">
                <a16:creationId xmlns:a16="http://schemas.microsoft.com/office/drawing/2014/main" id="{31534937-EAF9-C299-CDFC-DB27B3D10A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CF7BC1-4D57-E5D9-0863-1664AE443BC4}"/>
              </a:ext>
            </a:extLst>
          </p:cNvPr>
          <p:cNvSpPr>
            <a:spLocks noGrp="1"/>
          </p:cNvSpPr>
          <p:nvPr>
            <p:ph type="sldNum" sz="quarter" idx="12"/>
          </p:nvPr>
        </p:nvSpPr>
        <p:spPr/>
        <p:txBody>
          <a:bodyPr/>
          <a:lstStyle/>
          <a:p>
            <a:fld id="{6AE1EE3F-F901-4992-BCBF-4119F3223BC9}" type="slidenum">
              <a:rPr lang="en-US" smtClean="0"/>
              <a:t>‹#›</a:t>
            </a:fld>
            <a:endParaRPr lang="en-US"/>
          </a:p>
        </p:txBody>
      </p:sp>
    </p:spTree>
    <p:extLst>
      <p:ext uri="{BB962C8B-B14F-4D97-AF65-F5344CB8AC3E}">
        <p14:creationId xmlns:p14="http://schemas.microsoft.com/office/powerpoint/2010/main" val="1390061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E8053-81B9-2FCC-A9E3-C78C8B17E57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D5E04D3-3B0C-DA86-9067-C6CAA32F83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10A4DA-42C0-E5E5-B40F-E66CA9B1302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95BF29C-175E-6574-28DC-8B617E2BA5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EDAD0E-73D3-7006-0224-F601417A822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A6A471C-A6C0-66DA-CA76-D0A59B7CF1FE}"/>
              </a:ext>
            </a:extLst>
          </p:cNvPr>
          <p:cNvSpPr>
            <a:spLocks noGrp="1"/>
          </p:cNvSpPr>
          <p:nvPr>
            <p:ph type="dt" sz="half" idx="10"/>
          </p:nvPr>
        </p:nvSpPr>
        <p:spPr/>
        <p:txBody>
          <a:bodyPr/>
          <a:lstStyle/>
          <a:p>
            <a:fld id="{181DBFF6-4851-489B-A3CF-3EB1D31A6FD4}" type="datetimeFigureOut">
              <a:rPr lang="en-US" smtClean="0"/>
              <a:t>5/1/2024</a:t>
            </a:fld>
            <a:endParaRPr lang="en-US"/>
          </a:p>
        </p:txBody>
      </p:sp>
      <p:sp>
        <p:nvSpPr>
          <p:cNvPr id="8" name="Footer Placeholder 7">
            <a:extLst>
              <a:ext uri="{FF2B5EF4-FFF2-40B4-BE49-F238E27FC236}">
                <a16:creationId xmlns:a16="http://schemas.microsoft.com/office/drawing/2014/main" id="{1B4B91A4-9500-E381-015A-45E6C6F20E7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9B6BB6C-3824-0CC2-E5D3-5D5F26D48504}"/>
              </a:ext>
            </a:extLst>
          </p:cNvPr>
          <p:cNvSpPr>
            <a:spLocks noGrp="1"/>
          </p:cNvSpPr>
          <p:nvPr>
            <p:ph type="sldNum" sz="quarter" idx="12"/>
          </p:nvPr>
        </p:nvSpPr>
        <p:spPr/>
        <p:txBody>
          <a:bodyPr/>
          <a:lstStyle/>
          <a:p>
            <a:fld id="{6AE1EE3F-F901-4992-BCBF-4119F3223BC9}" type="slidenum">
              <a:rPr lang="en-US" smtClean="0"/>
              <a:t>‹#›</a:t>
            </a:fld>
            <a:endParaRPr lang="en-US"/>
          </a:p>
        </p:txBody>
      </p:sp>
    </p:spTree>
    <p:extLst>
      <p:ext uri="{BB962C8B-B14F-4D97-AF65-F5344CB8AC3E}">
        <p14:creationId xmlns:p14="http://schemas.microsoft.com/office/powerpoint/2010/main" val="2608155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EA3C9-66B4-C963-81A6-0C4F39586B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09E47C-2F16-A083-CFAB-6B9023E55BE8}"/>
              </a:ext>
            </a:extLst>
          </p:cNvPr>
          <p:cNvSpPr>
            <a:spLocks noGrp="1"/>
          </p:cNvSpPr>
          <p:nvPr>
            <p:ph type="dt" sz="half" idx="10"/>
          </p:nvPr>
        </p:nvSpPr>
        <p:spPr/>
        <p:txBody>
          <a:bodyPr/>
          <a:lstStyle/>
          <a:p>
            <a:fld id="{181DBFF6-4851-489B-A3CF-3EB1D31A6FD4}" type="datetimeFigureOut">
              <a:rPr lang="en-US" smtClean="0"/>
              <a:t>5/1/2024</a:t>
            </a:fld>
            <a:endParaRPr lang="en-US"/>
          </a:p>
        </p:txBody>
      </p:sp>
      <p:sp>
        <p:nvSpPr>
          <p:cNvPr id="4" name="Footer Placeholder 3">
            <a:extLst>
              <a:ext uri="{FF2B5EF4-FFF2-40B4-BE49-F238E27FC236}">
                <a16:creationId xmlns:a16="http://schemas.microsoft.com/office/drawing/2014/main" id="{8A937DE7-F0D0-F04E-5310-6E94721203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E9151D-E6AC-E3E1-AE2C-3F2A2B476A16}"/>
              </a:ext>
            </a:extLst>
          </p:cNvPr>
          <p:cNvSpPr>
            <a:spLocks noGrp="1"/>
          </p:cNvSpPr>
          <p:nvPr>
            <p:ph type="sldNum" sz="quarter" idx="12"/>
          </p:nvPr>
        </p:nvSpPr>
        <p:spPr/>
        <p:txBody>
          <a:bodyPr/>
          <a:lstStyle/>
          <a:p>
            <a:fld id="{6AE1EE3F-F901-4992-BCBF-4119F3223BC9}" type="slidenum">
              <a:rPr lang="en-US" smtClean="0"/>
              <a:t>‹#›</a:t>
            </a:fld>
            <a:endParaRPr lang="en-US"/>
          </a:p>
        </p:txBody>
      </p:sp>
    </p:spTree>
    <p:extLst>
      <p:ext uri="{BB962C8B-B14F-4D97-AF65-F5344CB8AC3E}">
        <p14:creationId xmlns:p14="http://schemas.microsoft.com/office/powerpoint/2010/main" val="3383513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D1957C-D530-39AE-766B-61603B2C76E5}"/>
              </a:ext>
            </a:extLst>
          </p:cNvPr>
          <p:cNvSpPr>
            <a:spLocks noGrp="1"/>
          </p:cNvSpPr>
          <p:nvPr>
            <p:ph type="dt" sz="half" idx="10"/>
          </p:nvPr>
        </p:nvSpPr>
        <p:spPr/>
        <p:txBody>
          <a:bodyPr/>
          <a:lstStyle/>
          <a:p>
            <a:fld id="{181DBFF6-4851-489B-A3CF-3EB1D31A6FD4}" type="datetimeFigureOut">
              <a:rPr lang="en-US" smtClean="0"/>
              <a:t>5/1/2024</a:t>
            </a:fld>
            <a:endParaRPr lang="en-US"/>
          </a:p>
        </p:txBody>
      </p:sp>
      <p:sp>
        <p:nvSpPr>
          <p:cNvPr id="3" name="Footer Placeholder 2">
            <a:extLst>
              <a:ext uri="{FF2B5EF4-FFF2-40B4-BE49-F238E27FC236}">
                <a16:creationId xmlns:a16="http://schemas.microsoft.com/office/drawing/2014/main" id="{3DD4425F-7CCF-A817-58AE-BD4882AFE99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FA2BF5-0BB1-6282-BA1A-A2344C60A00E}"/>
              </a:ext>
            </a:extLst>
          </p:cNvPr>
          <p:cNvSpPr>
            <a:spLocks noGrp="1"/>
          </p:cNvSpPr>
          <p:nvPr>
            <p:ph type="sldNum" sz="quarter" idx="12"/>
          </p:nvPr>
        </p:nvSpPr>
        <p:spPr/>
        <p:txBody>
          <a:bodyPr/>
          <a:lstStyle/>
          <a:p>
            <a:fld id="{6AE1EE3F-F901-4992-BCBF-4119F3223BC9}" type="slidenum">
              <a:rPr lang="en-US" smtClean="0"/>
              <a:t>‹#›</a:t>
            </a:fld>
            <a:endParaRPr lang="en-US"/>
          </a:p>
        </p:txBody>
      </p:sp>
    </p:spTree>
    <p:extLst>
      <p:ext uri="{BB962C8B-B14F-4D97-AF65-F5344CB8AC3E}">
        <p14:creationId xmlns:p14="http://schemas.microsoft.com/office/powerpoint/2010/main" val="1836181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E2162-5244-81FA-6C2E-55433DC57E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6404EC6-0721-BCFF-F1D0-72306BC51C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E3671E-ED4B-B239-7D49-824705D3AA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8C7424-4380-A0E1-5A5A-F35D8A89188D}"/>
              </a:ext>
            </a:extLst>
          </p:cNvPr>
          <p:cNvSpPr>
            <a:spLocks noGrp="1"/>
          </p:cNvSpPr>
          <p:nvPr>
            <p:ph type="dt" sz="half" idx="10"/>
          </p:nvPr>
        </p:nvSpPr>
        <p:spPr/>
        <p:txBody>
          <a:bodyPr/>
          <a:lstStyle/>
          <a:p>
            <a:fld id="{181DBFF6-4851-489B-A3CF-3EB1D31A6FD4}" type="datetimeFigureOut">
              <a:rPr lang="en-US" smtClean="0"/>
              <a:t>5/1/2024</a:t>
            </a:fld>
            <a:endParaRPr lang="en-US"/>
          </a:p>
        </p:txBody>
      </p:sp>
      <p:sp>
        <p:nvSpPr>
          <p:cNvPr id="6" name="Footer Placeholder 5">
            <a:extLst>
              <a:ext uri="{FF2B5EF4-FFF2-40B4-BE49-F238E27FC236}">
                <a16:creationId xmlns:a16="http://schemas.microsoft.com/office/drawing/2014/main" id="{975AFF2D-5733-633B-C4E9-F01237EAFB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7ACA0D-8724-0B28-84C3-A7E7F0FE1506}"/>
              </a:ext>
            </a:extLst>
          </p:cNvPr>
          <p:cNvSpPr>
            <a:spLocks noGrp="1"/>
          </p:cNvSpPr>
          <p:nvPr>
            <p:ph type="sldNum" sz="quarter" idx="12"/>
          </p:nvPr>
        </p:nvSpPr>
        <p:spPr/>
        <p:txBody>
          <a:bodyPr/>
          <a:lstStyle/>
          <a:p>
            <a:fld id="{6AE1EE3F-F901-4992-BCBF-4119F3223BC9}" type="slidenum">
              <a:rPr lang="en-US" smtClean="0"/>
              <a:t>‹#›</a:t>
            </a:fld>
            <a:endParaRPr lang="en-US"/>
          </a:p>
        </p:txBody>
      </p:sp>
    </p:spTree>
    <p:extLst>
      <p:ext uri="{BB962C8B-B14F-4D97-AF65-F5344CB8AC3E}">
        <p14:creationId xmlns:p14="http://schemas.microsoft.com/office/powerpoint/2010/main" val="2075520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A4965-190D-591C-E4E6-D7AD2995B1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B3661C5-E1C6-D3F5-A101-16A01E4B5B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E07106-DE64-DCB9-D28B-A508473CB9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4DCB51-FA28-206A-F301-210969115998}"/>
              </a:ext>
            </a:extLst>
          </p:cNvPr>
          <p:cNvSpPr>
            <a:spLocks noGrp="1"/>
          </p:cNvSpPr>
          <p:nvPr>
            <p:ph type="dt" sz="half" idx="10"/>
          </p:nvPr>
        </p:nvSpPr>
        <p:spPr/>
        <p:txBody>
          <a:bodyPr/>
          <a:lstStyle/>
          <a:p>
            <a:fld id="{181DBFF6-4851-489B-A3CF-3EB1D31A6FD4}" type="datetimeFigureOut">
              <a:rPr lang="en-US" smtClean="0"/>
              <a:t>5/1/2024</a:t>
            </a:fld>
            <a:endParaRPr lang="en-US"/>
          </a:p>
        </p:txBody>
      </p:sp>
      <p:sp>
        <p:nvSpPr>
          <p:cNvPr id="6" name="Footer Placeholder 5">
            <a:extLst>
              <a:ext uri="{FF2B5EF4-FFF2-40B4-BE49-F238E27FC236}">
                <a16:creationId xmlns:a16="http://schemas.microsoft.com/office/drawing/2014/main" id="{ADC34331-57B4-92E1-99D8-D7BF1EA4DB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198246-5861-5B0D-EAEE-6DB910FDFC4A}"/>
              </a:ext>
            </a:extLst>
          </p:cNvPr>
          <p:cNvSpPr>
            <a:spLocks noGrp="1"/>
          </p:cNvSpPr>
          <p:nvPr>
            <p:ph type="sldNum" sz="quarter" idx="12"/>
          </p:nvPr>
        </p:nvSpPr>
        <p:spPr/>
        <p:txBody>
          <a:bodyPr/>
          <a:lstStyle/>
          <a:p>
            <a:fld id="{6AE1EE3F-F901-4992-BCBF-4119F3223BC9}" type="slidenum">
              <a:rPr lang="en-US" smtClean="0"/>
              <a:t>‹#›</a:t>
            </a:fld>
            <a:endParaRPr lang="en-US"/>
          </a:p>
        </p:txBody>
      </p:sp>
    </p:spTree>
    <p:extLst>
      <p:ext uri="{BB962C8B-B14F-4D97-AF65-F5344CB8AC3E}">
        <p14:creationId xmlns:p14="http://schemas.microsoft.com/office/powerpoint/2010/main" val="1008933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C4A544-2EDA-F241-D4E8-2D4D303602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0A5111E-1168-C1B0-83E4-2A49037E9D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0EE579-8F28-2AF9-A354-D364A9EEC5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81DBFF6-4851-489B-A3CF-3EB1D31A6FD4}" type="datetimeFigureOut">
              <a:rPr lang="en-US" smtClean="0"/>
              <a:t>5/1/2024</a:t>
            </a:fld>
            <a:endParaRPr lang="en-US"/>
          </a:p>
        </p:txBody>
      </p:sp>
      <p:sp>
        <p:nvSpPr>
          <p:cNvPr id="5" name="Footer Placeholder 4">
            <a:extLst>
              <a:ext uri="{FF2B5EF4-FFF2-40B4-BE49-F238E27FC236}">
                <a16:creationId xmlns:a16="http://schemas.microsoft.com/office/drawing/2014/main" id="{9DED423F-F952-E924-93E5-426960DEF2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C2914FA-1563-955B-455D-9FB6C555C8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AE1EE3F-F901-4992-BCBF-4119F3223BC9}" type="slidenum">
              <a:rPr lang="en-US" smtClean="0"/>
              <a:t>‹#›</a:t>
            </a:fld>
            <a:endParaRPr lang="en-US"/>
          </a:p>
        </p:txBody>
      </p:sp>
    </p:spTree>
    <p:extLst>
      <p:ext uri="{BB962C8B-B14F-4D97-AF65-F5344CB8AC3E}">
        <p14:creationId xmlns:p14="http://schemas.microsoft.com/office/powerpoint/2010/main" val="4308733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3FECB6-FD4B-584B-019A-3EF8AAE3EFD9}"/>
              </a:ext>
            </a:extLst>
          </p:cNvPr>
          <p:cNvSpPr>
            <a:spLocks noGrp="1"/>
          </p:cNvSpPr>
          <p:nvPr>
            <p:ph type="title"/>
          </p:nvPr>
        </p:nvSpPr>
        <p:spPr>
          <a:xfrm>
            <a:off x="320842" y="325369"/>
            <a:ext cx="4687840" cy="1956841"/>
          </a:xfrm>
        </p:spPr>
        <p:txBody>
          <a:bodyPr anchor="b">
            <a:normAutofit fontScale="90000"/>
          </a:bodyPr>
          <a:lstStyle/>
          <a:p>
            <a:r>
              <a:rPr lang="en-US" sz="3800"/>
              <a:t> </a:t>
            </a:r>
            <a:r>
              <a:rPr lang="en-US" sz="3800" dirty="0"/>
              <a:t>Beam Search-Based Attention for Image Captioning</a:t>
            </a:r>
            <a:br>
              <a:rPr lang="en-US" sz="3800" dirty="0"/>
            </a:br>
            <a:endParaRPr lang="en-US" sz="3800" dirty="0"/>
          </a:p>
        </p:txBody>
      </p:sp>
      <p:sp>
        <p:nvSpPr>
          <p:cNvPr id="20"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76DE4A6-42A6-590D-C571-9869F6C3EA48}"/>
              </a:ext>
            </a:extLst>
          </p:cNvPr>
          <p:cNvSpPr>
            <a:spLocks noGrp="1"/>
          </p:cNvSpPr>
          <p:nvPr>
            <p:ph idx="1"/>
          </p:nvPr>
        </p:nvSpPr>
        <p:spPr>
          <a:xfrm>
            <a:off x="640080" y="2872899"/>
            <a:ext cx="4243589" cy="3320668"/>
          </a:xfrm>
        </p:spPr>
        <p:txBody>
          <a:bodyPr>
            <a:normAutofit/>
          </a:bodyPr>
          <a:lstStyle/>
          <a:p>
            <a:pPr marL="0" indent="0">
              <a:buNone/>
            </a:pPr>
            <a:r>
              <a:rPr lang="en-US" sz="2200" dirty="0"/>
              <a:t>Presented by:</a:t>
            </a:r>
          </a:p>
          <a:p>
            <a:pPr marL="0" indent="0">
              <a:buNone/>
            </a:pPr>
            <a:r>
              <a:rPr lang="en-US" sz="2200" dirty="0" err="1"/>
              <a:t>Adharsha</a:t>
            </a:r>
            <a:r>
              <a:rPr lang="en-US" sz="2200" dirty="0"/>
              <a:t> </a:t>
            </a:r>
            <a:r>
              <a:rPr lang="en-US" sz="2200" dirty="0" err="1"/>
              <a:t>Thummala</a:t>
            </a:r>
            <a:endParaRPr lang="en-US" sz="2200" dirty="0"/>
          </a:p>
          <a:p>
            <a:pPr marL="0" indent="0">
              <a:buNone/>
            </a:pPr>
            <a:r>
              <a:rPr lang="en-US" sz="2200" dirty="0"/>
              <a:t>Sabari </a:t>
            </a:r>
            <a:r>
              <a:rPr lang="en-US" sz="2200" dirty="0" err="1"/>
              <a:t>Samudrala</a:t>
            </a:r>
            <a:endParaRPr lang="en-US" sz="2200" dirty="0"/>
          </a:p>
          <a:p>
            <a:pPr marL="0" indent="0">
              <a:buNone/>
            </a:pPr>
            <a:r>
              <a:rPr lang="en-US" sz="2200" dirty="0"/>
              <a:t>Swetha Kanduri</a:t>
            </a:r>
          </a:p>
          <a:p>
            <a:pPr marL="0" indent="0">
              <a:buNone/>
            </a:pPr>
            <a:r>
              <a:rPr lang="en-US" sz="2200" dirty="0"/>
              <a:t>Kishore </a:t>
            </a:r>
            <a:r>
              <a:rPr lang="en-US" sz="2200" dirty="0" err="1"/>
              <a:t>Gundla</a:t>
            </a:r>
            <a:endParaRPr lang="en-US" sz="2200" dirty="0"/>
          </a:p>
        </p:txBody>
      </p:sp>
      <p:pic>
        <p:nvPicPr>
          <p:cNvPr id="13" name="Picture 12" descr="Interior of dark warehouse">
            <a:extLst>
              <a:ext uri="{FF2B5EF4-FFF2-40B4-BE49-F238E27FC236}">
                <a16:creationId xmlns:a16="http://schemas.microsoft.com/office/drawing/2014/main" id="{04B7E2F1-361F-C0CF-375B-4663D506F84B}"/>
              </a:ext>
            </a:extLst>
          </p:cNvPr>
          <p:cNvPicPr>
            <a:picLocks noChangeAspect="1"/>
          </p:cNvPicPr>
          <p:nvPr/>
        </p:nvPicPr>
        <p:blipFill rotWithShape="1">
          <a:blip r:embed="rId2"/>
          <a:srcRect l="25765" r="17815"/>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64367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40FD2E44-9105-AE27-3D31-1D7660D9A918}"/>
              </a:ext>
            </a:extLst>
          </p:cNvPr>
          <p:cNvPicPr>
            <a:picLocks noGrp="1" noChangeAspect="1"/>
          </p:cNvPicPr>
          <p:nvPr>
            <p:ph idx="1"/>
          </p:nvPr>
        </p:nvPicPr>
        <p:blipFill>
          <a:blip r:embed="rId2"/>
          <a:stretch>
            <a:fillRect/>
          </a:stretch>
        </p:blipFill>
        <p:spPr>
          <a:xfrm>
            <a:off x="812799" y="457200"/>
            <a:ext cx="10566401" cy="5943600"/>
          </a:xfrm>
          <a:prstGeom prst="rect">
            <a:avLst/>
          </a:prstGeom>
        </p:spPr>
      </p:pic>
    </p:spTree>
    <p:extLst>
      <p:ext uri="{BB962C8B-B14F-4D97-AF65-F5344CB8AC3E}">
        <p14:creationId xmlns:p14="http://schemas.microsoft.com/office/powerpoint/2010/main" val="3974773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76A1A989-6041-B801-BB5A-48D929D18263}"/>
              </a:ext>
            </a:extLst>
          </p:cNvPr>
          <p:cNvPicPr>
            <a:picLocks noGrp="1" noChangeAspect="1"/>
          </p:cNvPicPr>
          <p:nvPr>
            <p:ph idx="1"/>
          </p:nvPr>
        </p:nvPicPr>
        <p:blipFill rotWithShape="1">
          <a:blip r:embed="rId2"/>
          <a:srcRect b="5466"/>
          <a:stretch/>
        </p:blipFill>
        <p:spPr>
          <a:xfrm>
            <a:off x="457200" y="457200"/>
            <a:ext cx="11277600" cy="5943600"/>
          </a:xfrm>
          <a:prstGeom prst="rect">
            <a:avLst/>
          </a:prstGeom>
        </p:spPr>
      </p:pic>
    </p:spTree>
    <p:extLst>
      <p:ext uri="{BB962C8B-B14F-4D97-AF65-F5344CB8AC3E}">
        <p14:creationId xmlns:p14="http://schemas.microsoft.com/office/powerpoint/2010/main" val="816731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0A2F2175-06B4-0EE2-4346-FCD50F8D48E9}"/>
              </a:ext>
            </a:extLst>
          </p:cNvPr>
          <p:cNvPicPr>
            <a:picLocks noGrp="1" noChangeAspect="1"/>
          </p:cNvPicPr>
          <p:nvPr>
            <p:ph idx="1"/>
          </p:nvPr>
        </p:nvPicPr>
        <p:blipFill rotWithShape="1">
          <a:blip r:embed="rId2"/>
          <a:srcRect t="1490"/>
          <a:stretch/>
        </p:blipFill>
        <p:spPr>
          <a:xfrm>
            <a:off x="457200" y="457200"/>
            <a:ext cx="11277600" cy="5943600"/>
          </a:xfrm>
          <a:prstGeom prst="rect">
            <a:avLst/>
          </a:prstGeom>
        </p:spPr>
      </p:pic>
    </p:spTree>
    <p:extLst>
      <p:ext uri="{BB962C8B-B14F-4D97-AF65-F5344CB8AC3E}">
        <p14:creationId xmlns:p14="http://schemas.microsoft.com/office/powerpoint/2010/main" val="830823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445A98CC-8461-BF4A-17A8-21602E417740}"/>
              </a:ext>
            </a:extLst>
          </p:cNvPr>
          <p:cNvPicPr>
            <a:picLocks noGrp="1" noChangeAspect="1"/>
          </p:cNvPicPr>
          <p:nvPr>
            <p:ph idx="1"/>
          </p:nvPr>
        </p:nvPicPr>
        <p:blipFill>
          <a:blip r:embed="rId2"/>
          <a:stretch>
            <a:fillRect/>
          </a:stretch>
        </p:blipFill>
        <p:spPr>
          <a:xfrm>
            <a:off x="536313" y="570992"/>
            <a:ext cx="9911593" cy="5097971"/>
          </a:xfrm>
        </p:spPr>
      </p:pic>
    </p:spTree>
    <p:extLst>
      <p:ext uri="{BB962C8B-B14F-4D97-AF65-F5344CB8AC3E}">
        <p14:creationId xmlns:p14="http://schemas.microsoft.com/office/powerpoint/2010/main" val="1475437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2FB8FB6E-80AC-B27B-922C-BD595A2252B1}"/>
              </a:ext>
            </a:extLst>
          </p:cNvPr>
          <p:cNvPicPr>
            <a:picLocks noGrp="1" noChangeAspect="1"/>
          </p:cNvPicPr>
          <p:nvPr>
            <p:ph idx="1"/>
          </p:nvPr>
        </p:nvPicPr>
        <p:blipFill rotWithShape="1">
          <a:blip r:embed="rId2"/>
          <a:srcRect t="3227" b="3079"/>
          <a:stretch/>
        </p:blipFill>
        <p:spPr>
          <a:xfrm>
            <a:off x="457200" y="457200"/>
            <a:ext cx="11277600" cy="5943600"/>
          </a:xfrm>
          <a:prstGeom prst="rect">
            <a:avLst/>
          </a:prstGeom>
        </p:spPr>
      </p:pic>
    </p:spTree>
    <p:extLst>
      <p:ext uri="{BB962C8B-B14F-4D97-AF65-F5344CB8AC3E}">
        <p14:creationId xmlns:p14="http://schemas.microsoft.com/office/powerpoint/2010/main" val="666516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9A38EBA-6E97-44A4-B4B8-D9FB5D33F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1753AC-857E-5C84-60C6-F0F28CB66DAD}"/>
              </a:ext>
            </a:extLst>
          </p:cNvPr>
          <p:cNvSpPr>
            <a:spLocks noGrp="1"/>
          </p:cNvSpPr>
          <p:nvPr>
            <p:ph type="title"/>
          </p:nvPr>
        </p:nvSpPr>
        <p:spPr>
          <a:xfrm>
            <a:off x="411480" y="991443"/>
            <a:ext cx="4502858" cy="1087819"/>
          </a:xfrm>
        </p:spPr>
        <p:txBody>
          <a:bodyPr anchor="b">
            <a:normAutofit/>
          </a:bodyPr>
          <a:lstStyle/>
          <a:p>
            <a:r>
              <a:rPr lang="en-US" sz="3400"/>
              <a:t>Flask</a:t>
            </a:r>
          </a:p>
        </p:txBody>
      </p:sp>
      <p:sp>
        <p:nvSpPr>
          <p:cNvPr id="11" name="!!accent">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480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B9086FEF-A1CB-3327-2926-E4747BF707F9}"/>
              </a:ext>
            </a:extLst>
          </p:cNvPr>
          <p:cNvSpPr>
            <a:spLocks noGrp="1"/>
          </p:cNvSpPr>
          <p:nvPr>
            <p:ph idx="1"/>
          </p:nvPr>
        </p:nvSpPr>
        <p:spPr>
          <a:xfrm>
            <a:off x="411480" y="2684095"/>
            <a:ext cx="4502858" cy="3492868"/>
          </a:xfrm>
        </p:spPr>
        <p:txBody>
          <a:bodyPr>
            <a:normAutofit/>
          </a:bodyPr>
          <a:lstStyle/>
          <a:p>
            <a:r>
              <a:rPr lang="en-US" sz="1800" b="0" i="0">
                <a:effectLst/>
                <a:highlight>
                  <a:srgbClr val="FFFFFF"/>
                </a:highlight>
                <a:latin typeface="Söhne"/>
              </a:rPr>
              <a:t>Using Flask framework in this project likely serves the purpose of creating a web application to deploy and interact with the trained model for generating captions</a:t>
            </a:r>
          </a:p>
          <a:p>
            <a:r>
              <a:rPr lang="en-US" sz="1800" b="0" i="0">
                <a:effectLst/>
                <a:highlight>
                  <a:srgbClr val="FFFFFF"/>
                </a:highlight>
                <a:latin typeface="Söhne"/>
              </a:rPr>
              <a:t>Flask provides tools and libraries for routing requests, handling form submissions, rendering templates, and more.</a:t>
            </a:r>
          </a:p>
          <a:p>
            <a:r>
              <a:rPr lang="en-US" sz="1800" b="0" i="0">
                <a:effectLst/>
                <a:highlight>
                  <a:srgbClr val="FFFFFF"/>
                </a:highlight>
                <a:latin typeface="Söhne"/>
              </a:rPr>
              <a:t>Flask uses decorators to map URL patterns to Python functions, making it easy to define routes for different parts of the application.</a:t>
            </a:r>
            <a:endParaRPr lang="en-US" sz="1800"/>
          </a:p>
        </p:txBody>
      </p:sp>
      <p:pic>
        <p:nvPicPr>
          <p:cNvPr id="5" name="Picture 4" descr="Sheep going through pipes">
            <a:extLst>
              <a:ext uri="{FF2B5EF4-FFF2-40B4-BE49-F238E27FC236}">
                <a16:creationId xmlns:a16="http://schemas.microsoft.com/office/drawing/2014/main" id="{69D7D007-4A01-D247-64BD-0CF41A3E6E3E}"/>
              </a:ext>
            </a:extLst>
          </p:cNvPr>
          <p:cNvPicPr>
            <a:picLocks noChangeAspect="1"/>
          </p:cNvPicPr>
          <p:nvPr/>
        </p:nvPicPr>
        <p:blipFill rotWithShape="1">
          <a:blip r:embed="rId2"/>
          <a:srcRect l="24120" r="6410" b="1"/>
          <a:stretch/>
        </p:blipFill>
        <p:spPr>
          <a:xfrm>
            <a:off x="5385816" y="-2"/>
            <a:ext cx="6806184" cy="6858001"/>
          </a:xfrm>
          <a:prstGeom prst="rect">
            <a:avLst/>
          </a:prstGeom>
        </p:spPr>
      </p:pic>
    </p:spTree>
    <p:extLst>
      <p:ext uri="{BB962C8B-B14F-4D97-AF65-F5344CB8AC3E}">
        <p14:creationId xmlns:p14="http://schemas.microsoft.com/office/powerpoint/2010/main" val="3372537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38690-962C-537C-DE7D-E625592F9135}"/>
              </a:ext>
            </a:extLst>
          </p:cNvPr>
          <p:cNvSpPr>
            <a:spLocks noGrp="1"/>
          </p:cNvSpPr>
          <p:nvPr>
            <p:ph type="title"/>
          </p:nvPr>
        </p:nvSpPr>
        <p:spPr/>
        <p:txBody>
          <a:bodyPr/>
          <a:lstStyle/>
          <a:p>
            <a:r>
              <a:rPr lang="en-US" dirty="0"/>
              <a:t>Flask Framework</a:t>
            </a:r>
          </a:p>
        </p:txBody>
      </p:sp>
      <p:pic>
        <p:nvPicPr>
          <p:cNvPr id="9" name="Content Placeholder 8">
            <a:extLst>
              <a:ext uri="{FF2B5EF4-FFF2-40B4-BE49-F238E27FC236}">
                <a16:creationId xmlns:a16="http://schemas.microsoft.com/office/drawing/2014/main" id="{007C67BC-2D65-2809-36B2-305906BC9AD3}"/>
              </a:ext>
            </a:extLst>
          </p:cNvPr>
          <p:cNvPicPr>
            <a:picLocks noGrp="1" noChangeAspect="1"/>
          </p:cNvPicPr>
          <p:nvPr>
            <p:ph idx="1"/>
          </p:nvPr>
        </p:nvPicPr>
        <p:blipFill>
          <a:blip r:embed="rId2"/>
          <a:stretch>
            <a:fillRect/>
          </a:stretch>
        </p:blipFill>
        <p:spPr>
          <a:xfrm>
            <a:off x="1693438" y="1541145"/>
            <a:ext cx="7281123" cy="4351338"/>
          </a:xfrm>
        </p:spPr>
      </p:pic>
    </p:spTree>
    <p:extLst>
      <p:ext uri="{BB962C8B-B14F-4D97-AF65-F5344CB8AC3E}">
        <p14:creationId xmlns:p14="http://schemas.microsoft.com/office/powerpoint/2010/main" val="2451780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9A38EBA-6E97-44A4-B4B8-D9FB5D33F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7DE089-49BD-3F55-B7DB-04DEF3522985}"/>
              </a:ext>
            </a:extLst>
          </p:cNvPr>
          <p:cNvSpPr>
            <a:spLocks noGrp="1"/>
          </p:cNvSpPr>
          <p:nvPr>
            <p:ph type="title"/>
          </p:nvPr>
        </p:nvSpPr>
        <p:spPr>
          <a:xfrm>
            <a:off x="411480" y="991443"/>
            <a:ext cx="4502858" cy="1087819"/>
          </a:xfrm>
        </p:spPr>
        <p:txBody>
          <a:bodyPr anchor="b">
            <a:normAutofit/>
          </a:bodyPr>
          <a:lstStyle/>
          <a:p>
            <a:r>
              <a:rPr lang="en-US" sz="3400"/>
              <a:t>CV2</a:t>
            </a:r>
          </a:p>
        </p:txBody>
      </p:sp>
      <p:sp>
        <p:nvSpPr>
          <p:cNvPr id="11" name="!!accent">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480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B8D2B265-FF33-9EB3-0E50-D872BE2939A3}"/>
              </a:ext>
            </a:extLst>
          </p:cNvPr>
          <p:cNvSpPr>
            <a:spLocks noGrp="1"/>
          </p:cNvSpPr>
          <p:nvPr>
            <p:ph idx="1"/>
          </p:nvPr>
        </p:nvSpPr>
        <p:spPr>
          <a:xfrm>
            <a:off x="411480" y="2684095"/>
            <a:ext cx="4502858" cy="3492868"/>
          </a:xfrm>
        </p:spPr>
        <p:txBody>
          <a:bodyPr>
            <a:normAutofit/>
          </a:bodyPr>
          <a:lstStyle/>
          <a:p>
            <a:r>
              <a:rPr lang="en-US" sz="1400" b="0" i="0">
                <a:effectLst/>
                <a:highlight>
                  <a:srgbClr val="FFFFFF"/>
                </a:highlight>
                <a:latin typeface="Söhne"/>
              </a:rPr>
              <a:t>It provides various functions and tools for image processing, computer vision tasks, and machine learning algorithms related to vision </a:t>
            </a:r>
          </a:p>
          <a:p>
            <a:r>
              <a:rPr lang="en-US" sz="1400" b="1"/>
              <a:t>Image Reading </a:t>
            </a:r>
            <a:r>
              <a:rPr lang="en-US" sz="1400"/>
              <a:t>: The cv2.imread() function is used to read the uploaded image from the file system.</a:t>
            </a:r>
          </a:p>
          <a:p>
            <a:r>
              <a:rPr lang="en-US" sz="1400" b="1"/>
              <a:t>Image Preprocessing</a:t>
            </a:r>
            <a:r>
              <a:rPr lang="en-US" sz="1400"/>
              <a:t>: The cv2.resize() function is used to resize the image to a specific size (900x500 pixels) so that it can be displayed alongside its caption.</a:t>
            </a:r>
          </a:p>
          <a:p>
            <a:r>
              <a:rPr lang="en-US" sz="1400" b="1" i="0">
                <a:effectLst/>
                <a:highlight>
                  <a:srgbClr val="FFFFFF"/>
                </a:highlight>
                <a:latin typeface="Söhne"/>
              </a:rPr>
              <a:t>Image Visualization</a:t>
            </a:r>
            <a:r>
              <a:rPr lang="en-US" sz="1400" b="0" i="0">
                <a:effectLst/>
                <a:highlight>
                  <a:srgbClr val="FFFFFF"/>
                </a:highlight>
                <a:latin typeface="Söhne"/>
              </a:rPr>
              <a:t>: After generating captions for images, OpenCV can be used to overlay the generated captions onto the images. This can be helpful for visualizing the results and understanding how well the model is performing.</a:t>
            </a:r>
          </a:p>
          <a:p>
            <a:pPr marL="0" indent="0">
              <a:buNone/>
            </a:pPr>
            <a:endParaRPr lang="en-US" sz="1400"/>
          </a:p>
        </p:txBody>
      </p:sp>
      <p:pic>
        <p:nvPicPr>
          <p:cNvPr id="5" name="Picture 4" descr="Phoroptor">
            <a:extLst>
              <a:ext uri="{FF2B5EF4-FFF2-40B4-BE49-F238E27FC236}">
                <a16:creationId xmlns:a16="http://schemas.microsoft.com/office/drawing/2014/main" id="{D036EF5F-B30B-ED8F-B38F-33AF7FE7A899}"/>
              </a:ext>
            </a:extLst>
          </p:cNvPr>
          <p:cNvPicPr>
            <a:picLocks noChangeAspect="1"/>
          </p:cNvPicPr>
          <p:nvPr/>
        </p:nvPicPr>
        <p:blipFill rotWithShape="1">
          <a:blip r:embed="rId2"/>
          <a:srcRect l="29889" r="3864" b="-2"/>
          <a:stretch/>
        </p:blipFill>
        <p:spPr>
          <a:xfrm>
            <a:off x="5385816" y="-2"/>
            <a:ext cx="6806184" cy="6858001"/>
          </a:xfrm>
          <a:prstGeom prst="rect">
            <a:avLst/>
          </a:prstGeom>
        </p:spPr>
      </p:pic>
    </p:spTree>
    <p:extLst>
      <p:ext uri="{BB962C8B-B14F-4D97-AF65-F5344CB8AC3E}">
        <p14:creationId xmlns:p14="http://schemas.microsoft.com/office/powerpoint/2010/main" val="42090552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01B04BA-3523-D2C0-864A-B92815C799B3}"/>
              </a:ext>
            </a:extLst>
          </p:cNvPr>
          <p:cNvPicPr>
            <a:picLocks noGrp="1" noChangeAspect="1"/>
          </p:cNvPicPr>
          <p:nvPr>
            <p:ph idx="1"/>
          </p:nvPr>
        </p:nvPicPr>
        <p:blipFill>
          <a:blip r:embed="rId2"/>
          <a:stretch>
            <a:fillRect/>
          </a:stretch>
        </p:blipFill>
        <p:spPr>
          <a:xfrm>
            <a:off x="1187571" y="643466"/>
            <a:ext cx="9816857" cy="5571067"/>
          </a:xfrm>
          <a:prstGeom prst="rect">
            <a:avLst/>
          </a:prstGeom>
        </p:spPr>
      </p:pic>
    </p:spTree>
    <p:extLst>
      <p:ext uri="{BB962C8B-B14F-4D97-AF65-F5344CB8AC3E}">
        <p14:creationId xmlns:p14="http://schemas.microsoft.com/office/powerpoint/2010/main" val="39258032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E2B199-7DAE-0023-5C61-8D62E372BE40}"/>
              </a:ext>
            </a:extLst>
          </p:cNvPr>
          <p:cNvSpPr>
            <a:spLocks noGrp="1"/>
          </p:cNvSpPr>
          <p:nvPr>
            <p:ph type="title"/>
          </p:nvPr>
        </p:nvSpPr>
        <p:spPr>
          <a:xfrm>
            <a:off x="411480" y="987552"/>
            <a:ext cx="4485861" cy="1088136"/>
          </a:xfrm>
        </p:spPr>
        <p:txBody>
          <a:bodyPr anchor="b">
            <a:normAutofit/>
          </a:bodyPr>
          <a:lstStyle/>
          <a:p>
            <a:r>
              <a:rPr lang="en-US" sz="3400"/>
              <a:t>PyTorch</a:t>
            </a:r>
          </a:p>
        </p:txBody>
      </p:sp>
      <p:sp>
        <p:nvSpPr>
          <p:cNvPr id="28" name="Rectangle 27">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 name="Rectangle 29">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F7EEB560-73E6-A6FC-1241-B0FD09DBDEEE}"/>
              </a:ext>
            </a:extLst>
          </p:cNvPr>
          <p:cNvSpPr>
            <a:spLocks noGrp="1"/>
          </p:cNvSpPr>
          <p:nvPr>
            <p:ph idx="1"/>
          </p:nvPr>
        </p:nvSpPr>
        <p:spPr>
          <a:xfrm>
            <a:off x="411479" y="2688336"/>
            <a:ext cx="4498848" cy="3584448"/>
          </a:xfrm>
        </p:spPr>
        <p:txBody>
          <a:bodyPr anchor="t">
            <a:normAutofit/>
          </a:bodyPr>
          <a:lstStyle/>
          <a:p>
            <a:r>
              <a:rPr lang="en-US" sz="1500" b="1"/>
              <a:t>Model Loading</a:t>
            </a:r>
            <a:r>
              <a:rPr lang="en-US" sz="1500"/>
              <a:t>: Torch is used to load the pre-trained encoder and decoder models (lstm_encoder and lstm_decoder). </a:t>
            </a:r>
          </a:p>
          <a:p>
            <a:r>
              <a:rPr lang="en-US" sz="1500" b="1"/>
              <a:t>Image Processing</a:t>
            </a:r>
            <a:r>
              <a:rPr lang="en-US" sz="1500"/>
              <a:t>: Torch's transforms module is used  to preprocess the input image before it is fed into the model for caption generation.</a:t>
            </a:r>
          </a:p>
          <a:p>
            <a:r>
              <a:rPr lang="en-US" sz="1500" b="1"/>
              <a:t>Model Inference</a:t>
            </a:r>
            <a:r>
              <a:rPr lang="en-US" sz="1500"/>
              <a:t>: Once an image is preprocessed, Torch is used to feed the image through the encoder to obtain image features . These features are then used as input to the decoder model to generate a caption for the image .</a:t>
            </a:r>
          </a:p>
          <a:p>
            <a:r>
              <a:rPr lang="en-US" sz="1500" b="1"/>
              <a:t>Device Handling</a:t>
            </a:r>
            <a:r>
              <a:rPr lang="en-US" sz="1500"/>
              <a:t>: Torch's device handling functionality is used to check if a GPU is available for accelerating computations. </a:t>
            </a:r>
          </a:p>
        </p:txBody>
      </p:sp>
      <p:pic>
        <p:nvPicPr>
          <p:cNvPr id="22" name="Picture 21">
            <a:extLst>
              <a:ext uri="{FF2B5EF4-FFF2-40B4-BE49-F238E27FC236}">
                <a16:creationId xmlns:a16="http://schemas.microsoft.com/office/drawing/2014/main" id="{A9679EBE-3735-12B9-931F-0442398EA4F5}"/>
              </a:ext>
            </a:extLst>
          </p:cNvPr>
          <p:cNvPicPr>
            <a:picLocks noChangeAspect="1"/>
          </p:cNvPicPr>
          <p:nvPr/>
        </p:nvPicPr>
        <p:blipFill rotWithShape="1">
          <a:blip r:embed="rId2"/>
          <a:srcRect r="43537"/>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2620279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640080" y="325369"/>
            <a:ext cx="4368602" cy="1956841"/>
          </a:xfrm>
        </p:spPr>
        <p:txBody>
          <a:bodyPr anchor="b">
            <a:normAutofit/>
          </a:bodyPr>
          <a:lstStyle/>
          <a:p>
            <a:r>
              <a:rPr lang="en-IN" sz="3800" b="1">
                <a:latin typeface="Times New Roman" panose="02020603050405020304" pitchFamily="18" charset="0"/>
                <a:cs typeface="Times New Roman" panose="02020603050405020304" pitchFamily="18" charset="0"/>
              </a:rPr>
              <a:t>INTRODUCTION:</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p:cNvSpPr>
            <a:spLocks noGrp="1"/>
          </p:cNvSpPr>
          <p:nvPr>
            <p:ph idx="1"/>
          </p:nvPr>
        </p:nvSpPr>
        <p:spPr>
          <a:xfrm>
            <a:off x="640080" y="2872899"/>
            <a:ext cx="4243589" cy="3320668"/>
          </a:xfrm>
        </p:spPr>
        <p:txBody>
          <a:bodyPr>
            <a:normAutofit/>
          </a:bodyPr>
          <a:lstStyle/>
          <a:p>
            <a:r>
              <a:rPr lang="en-US" sz="1900"/>
              <a:t>Image captioning is a task in computer vision and natural language processing, which is used to generate descriptive and accurate captions for images automatically.</a:t>
            </a:r>
          </a:p>
          <a:p>
            <a:r>
              <a:rPr lang="en-US" sz="1900"/>
              <a:t>In this project, we’ve chosen web application as our platform.</a:t>
            </a:r>
          </a:p>
          <a:p>
            <a:r>
              <a:rPr lang="en-US" sz="1900"/>
              <a:t>Users will provide an image which is similar to the trained model datasets and the model generates the caption.</a:t>
            </a:r>
            <a:endParaRPr lang="en-IN" sz="1900"/>
          </a:p>
        </p:txBody>
      </p:sp>
      <p:pic>
        <p:nvPicPr>
          <p:cNvPr id="7" name="Picture 6" descr="White puzzle with one red piece">
            <a:extLst>
              <a:ext uri="{FF2B5EF4-FFF2-40B4-BE49-F238E27FC236}">
                <a16:creationId xmlns:a16="http://schemas.microsoft.com/office/drawing/2014/main" id="{BF011378-2A53-04F9-DD6E-A14AAA858781}"/>
              </a:ext>
            </a:extLst>
          </p:cNvPr>
          <p:cNvPicPr>
            <a:picLocks noChangeAspect="1"/>
          </p:cNvPicPr>
          <p:nvPr/>
        </p:nvPicPr>
        <p:blipFill rotWithShape="1">
          <a:blip r:embed="rId2"/>
          <a:srcRect l="22592" r="2098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684561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C7C009C-CDB6-00AF-CF48-D066790947A9}"/>
              </a:ext>
            </a:extLst>
          </p:cNvPr>
          <p:cNvPicPr>
            <a:picLocks noGrp="1" noChangeAspect="1"/>
          </p:cNvPicPr>
          <p:nvPr>
            <p:ph idx="1"/>
          </p:nvPr>
        </p:nvPicPr>
        <p:blipFill>
          <a:blip r:embed="rId2"/>
          <a:stretch>
            <a:fillRect/>
          </a:stretch>
        </p:blipFill>
        <p:spPr>
          <a:xfrm>
            <a:off x="643467" y="1043516"/>
            <a:ext cx="10905066" cy="4770967"/>
          </a:xfrm>
          <a:prstGeom prst="rect">
            <a:avLst/>
          </a:prstGeom>
        </p:spPr>
      </p:pic>
    </p:spTree>
    <p:extLst>
      <p:ext uri="{BB962C8B-B14F-4D97-AF65-F5344CB8AC3E}">
        <p14:creationId xmlns:p14="http://schemas.microsoft.com/office/powerpoint/2010/main" val="24059900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13D4FF-4FAF-D032-064D-20E2942CB465}"/>
              </a:ext>
            </a:extLst>
          </p:cNvPr>
          <p:cNvSpPr>
            <a:spLocks noGrp="1"/>
          </p:cNvSpPr>
          <p:nvPr>
            <p:ph type="title"/>
          </p:nvPr>
        </p:nvSpPr>
        <p:spPr>
          <a:xfrm>
            <a:off x="640080" y="325369"/>
            <a:ext cx="4368602" cy="1956841"/>
          </a:xfrm>
        </p:spPr>
        <p:txBody>
          <a:bodyPr anchor="b">
            <a:normAutofit/>
          </a:bodyPr>
          <a:lstStyle/>
          <a:p>
            <a:r>
              <a:rPr lang="en-US" sz="5400"/>
              <a:t>NLTK</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910E4B5-0E5A-6E47-E7A1-24810DC61B15}"/>
              </a:ext>
            </a:extLst>
          </p:cNvPr>
          <p:cNvSpPr>
            <a:spLocks noGrp="1"/>
          </p:cNvSpPr>
          <p:nvPr>
            <p:ph idx="1"/>
          </p:nvPr>
        </p:nvSpPr>
        <p:spPr>
          <a:xfrm>
            <a:off x="640080" y="2872899"/>
            <a:ext cx="4243589" cy="3320668"/>
          </a:xfrm>
        </p:spPr>
        <p:txBody>
          <a:bodyPr>
            <a:normAutofit/>
          </a:bodyPr>
          <a:lstStyle/>
          <a:p>
            <a:r>
              <a:rPr lang="en-US" sz="1000" b="0" i="0">
                <a:effectLst/>
                <a:highlight>
                  <a:srgbClr val="FFFFFF"/>
                </a:highlight>
                <a:latin typeface="Söhne"/>
              </a:rPr>
              <a:t>NLTK (Natural Language Toolkit) is used in the provided code for tokenizing captions. </a:t>
            </a:r>
          </a:p>
          <a:p>
            <a:pPr>
              <a:buFont typeface="+mj-lt"/>
              <a:buAutoNum type="arabicPeriod"/>
            </a:pPr>
            <a:r>
              <a:rPr lang="en-US" sz="1000" b="1" i="0">
                <a:effectLst/>
                <a:highlight>
                  <a:srgbClr val="FFFFFF"/>
                </a:highlight>
                <a:latin typeface="Söhne"/>
              </a:rPr>
              <a:t>Tokenization</a:t>
            </a:r>
            <a:r>
              <a:rPr lang="en-US" sz="1000" b="0" i="0">
                <a:effectLst/>
                <a:highlight>
                  <a:srgbClr val="FFFFFF"/>
                </a:highlight>
                <a:latin typeface="Söhne"/>
              </a:rPr>
              <a:t>: In the context of image captioning, captions need to be tokenized into individual words or tokens before they can be processed further. This tokenization process is essential for converting raw text data into a format that can be used by the image captioning model..</a:t>
            </a:r>
          </a:p>
          <a:p>
            <a:pPr>
              <a:buFont typeface="+mj-lt"/>
              <a:buAutoNum type="arabicPeriod"/>
            </a:pPr>
            <a:r>
              <a:rPr lang="en-US" sz="1000" b="1" i="0">
                <a:effectLst/>
                <a:highlight>
                  <a:srgbClr val="FFFFFF"/>
                </a:highlight>
                <a:latin typeface="Söhne"/>
              </a:rPr>
              <a:t>Text Preprocessing</a:t>
            </a:r>
            <a:r>
              <a:rPr lang="en-US" sz="1000" b="0" i="0">
                <a:effectLst/>
                <a:highlight>
                  <a:srgbClr val="FFFFFF"/>
                </a:highlight>
                <a:latin typeface="Söhne"/>
              </a:rPr>
              <a:t>: NLTK offers various text preprocessing techniques, such as lowercasing, removing punctuation, and stemming or lemmatization. Clean and standardized text data can improve the performance and accuracy of the model. </a:t>
            </a:r>
          </a:p>
          <a:p>
            <a:pPr>
              <a:buFont typeface="+mj-lt"/>
              <a:buAutoNum type="arabicPeriod"/>
            </a:pPr>
            <a:r>
              <a:rPr lang="en-US" sz="1000" b="1" i="0">
                <a:effectLst/>
                <a:highlight>
                  <a:srgbClr val="FFFFFF"/>
                </a:highlight>
                <a:latin typeface="Söhne"/>
              </a:rPr>
              <a:t>Vocabulary Building</a:t>
            </a:r>
            <a:r>
              <a:rPr lang="en-US" sz="1000" b="0" i="0">
                <a:effectLst/>
                <a:highlight>
                  <a:srgbClr val="FFFFFF"/>
                </a:highlight>
                <a:latin typeface="Söhne"/>
              </a:rPr>
              <a:t>: NLTK can also be used to build the vocabulary or word map needed for mapping words to indices in the image captioning model. By processing the captions using NLTK, unique words can be identified, and a vocabulary can be constructed, which is essential for encoding captions into numerical format for model training and inference.</a:t>
            </a:r>
          </a:p>
          <a:p>
            <a:pPr marL="0" indent="0">
              <a:buNone/>
            </a:pPr>
            <a:endParaRPr lang="en-US" sz="1000"/>
          </a:p>
        </p:txBody>
      </p:sp>
      <p:pic>
        <p:nvPicPr>
          <p:cNvPr id="5" name="Picture 4" descr="Data concept">
            <a:extLst>
              <a:ext uri="{FF2B5EF4-FFF2-40B4-BE49-F238E27FC236}">
                <a16:creationId xmlns:a16="http://schemas.microsoft.com/office/drawing/2014/main" id="{515D73F3-C83E-BCA3-FFB6-B2C2F58C6061}"/>
              </a:ext>
            </a:extLst>
          </p:cNvPr>
          <p:cNvPicPr>
            <a:picLocks noChangeAspect="1"/>
          </p:cNvPicPr>
          <p:nvPr/>
        </p:nvPicPr>
        <p:blipFill rotWithShape="1">
          <a:blip r:embed="rId2"/>
          <a:srcRect r="2477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2050275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21326-751A-2530-C2F6-BC265D8F905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02D2532-88F1-9ADC-E4B1-F2D96C0E6730}"/>
              </a:ext>
            </a:extLst>
          </p:cNvPr>
          <p:cNvPicPr>
            <a:picLocks noGrp="1" noChangeAspect="1"/>
          </p:cNvPicPr>
          <p:nvPr>
            <p:ph idx="1"/>
          </p:nvPr>
        </p:nvPicPr>
        <p:blipFill>
          <a:blip r:embed="rId2"/>
          <a:stretch>
            <a:fillRect/>
          </a:stretch>
        </p:blipFill>
        <p:spPr>
          <a:xfrm>
            <a:off x="838200" y="1921756"/>
            <a:ext cx="10507541" cy="3305636"/>
          </a:xfrm>
        </p:spPr>
      </p:pic>
    </p:spTree>
    <p:extLst>
      <p:ext uri="{BB962C8B-B14F-4D97-AF65-F5344CB8AC3E}">
        <p14:creationId xmlns:p14="http://schemas.microsoft.com/office/powerpoint/2010/main" val="1443826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D36D8B-2F59-8DBF-075C-E388BD72CA13}"/>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a:t>Challenges</a:t>
            </a:r>
          </a:p>
        </p:txBody>
      </p:sp>
      <p:sp>
        <p:nvSpPr>
          <p:cNvPr id="11"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rson walking up a stairs">
            <a:extLst>
              <a:ext uri="{FF2B5EF4-FFF2-40B4-BE49-F238E27FC236}">
                <a16:creationId xmlns:a16="http://schemas.microsoft.com/office/drawing/2014/main" id="{F946A46A-A7F0-7BB0-0563-2312D3886D70}"/>
              </a:ext>
            </a:extLst>
          </p:cNvPr>
          <p:cNvPicPr>
            <a:picLocks noChangeAspect="1"/>
          </p:cNvPicPr>
          <p:nvPr/>
        </p:nvPicPr>
        <p:blipFill rotWithShape="1">
          <a:blip r:embed="rId2"/>
          <a:srcRect l="25990" r="705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958997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ontent Placeholder 5">
            <a:extLst>
              <a:ext uri="{FF2B5EF4-FFF2-40B4-BE49-F238E27FC236}">
                <a16:creationId xmlns:a16="http://schemas.microsoft.com/office/drawing/2014/main" id="{F2239C99-BCD5-3AD0-308A-0AF2CB0F59B8}"/>
              </a:ext>
            </a:extLst>
          </p:cNvPr>
          <p:cNvGraphicFramePr>
            <a:graphicFrameLocks noGrp="1"/>
          </p:cNvGraphicFramePr>
          <p:nvPr>
            <p:ph idx="1"/>
            <p:extLst>
              <p:ext uri="{D42A27DB-BD31-4B8C-83A1-F6EECF244321}">
                <p14:modId xmlns:p14="http://schemas.microsoft.com/office/powerpoint/2010/main" val="86514459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28376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7F61C743-5F83-33CB-DAE2-739A44DACB25}"/>
              </a:ext>
            </a:extLst>
          </p:cNvPr>
          <p:cNvPicPr>
            <a:picLocks noGrp="1" noChangeAspect="1"/>
          </p:cNvPicPr>
          <p:nvPr>
            <p:ph idx="1"/>
          </p:nvPr>
        </p:nvPicPr>
        <p:blipFill rotWithShape="1">
          <a:blip r:embed="rId2"/>
          <a:srcRect t="4177"/>
          <a:stretch/>
        </p:blipFill>
        <p:spPr>
          <a:xfrm>
            <a:off x="457200" y="457200"/>
            <a:ext cx="11277600" cy="5943600"/>
          </a:xfrm>
          <a:prstGeom prst="rect">
            <a:avLst/>
          </a:prstGeom>
        </p:spPr>
      </p:pic>
    </p:spTree>
    <p:extLst>
      <p:ext uri="{BB962C8B-B14F-4D97-AF65-F5344CB8AC3E}">
        <p14:creationId xmlns:p14="http://schemas.microsoft.com/office/powerpoint/2010/main" val="17805228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72AFC918-9E40-52C9-C96B-A49BF7F238F4}"/>
              </a:ext>
            </a:extLst>
          </p:cNvPr>
          <p:cNvPicPr>
            <a:picLocks noGrp="1" noChangeAspect="1"/>
          </p:cNvPicPr>
          <p:nvPr>
            <p:ph idx="1"/>
          </p:nvPr>
        </p:nvPicPr>
        <p:blipFill rotWithShape="1">
          <a:blip r:embed="rId2"/>
          <a:srcRect t="2744" b="4795"/>
          <a:stretch/>
        </p:blipFill>
        <p:spPr>
          <a:xfrm>
            <a:off x="457200" y="457200"/>
            <a:ext cx="11277600" cy="5943600"/>
          </a:xfrm>
          <a:prstGeom prst="rect">
            <a:avLst/>
          </a:prstGeom>
        </p:spPr>
      </p:pic>
    </p:spTree>
    <p:extLst>
      <p:ext uri="{BB962C8B-B14F-4D97-AF65-F5344CB8AC3E}">
        <p14:creationId xmlns:p14="http://schemas.microsoft.com/office/powerpoint/2010/main" val="2304893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4B4923-58C6-44B7-2B25-2D3A2C37DB96}"/>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Demo</a:t>
            </a:r>
          </a:p>
        </p:txBody>
      </p:sp>
      <p:pic>
        <p:nvPicPr>
          <p:cNvPr id="7" name="Graphic 6" descr="Play">
            <a:extLst>
              <a:ext uri="{FF2B5EF4-FFF2-40B4-BE49-F238E27FC236}">
                <a16:creationId xmlns:a16="http://schemas.microsoft.com/office/drawing/2014/main" id="{587F0AD6-28B9-B8B2-DF92-D0EB87EDA64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942692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3D61F1-53BA-9028-13AC-A81971A9D3BB}"/>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Thank you</a:t>
            </a:r>
          </a:p>
        </p:txBody>
      </p:sp>
      <p:pic>
        <p:nvPicPr>
          <p:cNvPr id="7" name="Graphic 6" descr="Smiling Face with No Fill">
            <a:extLst>
              <a:ext uri="{FF2B5EF4-FFF2-40B4-BE49-F238E27FC236}">
                <a16:creationId xmlns:a16="http://schemas.microsoft.com/office/drawing/2014/main" id="{5A5E97C0-2CF0-0553-1D1D-38B4096514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42462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62609C-9FA5-8CEB-2CCC-62D19BE14A08}"/>
              </a:ext>
            </a:extLst>
          </p:cNvPr>
          <p:cNvSpPr>
            <a:spLocks noGrp="1"/>
          </p:cNvSpPr>
          <p:nvPr>
            <p:ph type="title"/>
          </p:nvPr>
        </p:nvSpPr>
        <p:spPr>
          <a:xfrm>
            <a:off x="640080" y="325369"/>
            <a:ext cx="4368602" cy="1956841"/>
          </a:xfrm>
        </p:spPr>
        <p:txBody>
          <a:bodyPr anchor="b">
            <a:normAutofit/>
          </a:bodyPr>
          <a:lstStyle/>
          <a:p>
            <a:r>
              <a:rPr lang="en-IN" sz="4600" b="1">
                <a:latin typeface="Times New Roman" panose="02020603050405020304" pitchFamily="18" charset="0"/>
                <a:cs typeface="Times New Roman" panose="02020603050405020304" pitchFamily="18" charset="0"/>
              </a:rPr>
              <a:t>PROJECT INSPIRATION</a:t>
            </a:r>
            <a:endParaRPr lang="en-US" sz="4600"/>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6EE0851-2A81-95B9-1097-21D6DF4A272A}"/>
              </a:ext>
            </a:extLst>
          </p:cNvPr>
          <p:cNvSpPr>
            <a:spLocks noGrp="1"/>
          </p:cNvSpPr>
          <p:nvPr>
            <p:ph idx="1"/>
          </p:nvPr>
        </p:nvSpPr>
        <p:spPr>
          <a:xfrm>
            <a:off x="640080" y="2872899"/>
            <a:ext cx="4243589" cy="3320668"/>
          </a:xfrm>
        </p:spPr>
        <p:txBody>
          <a:bodyPr>
            <a:normAutofit/>
          </a:bodyPr>
          <a:lstStyle/>
          <a:p>
            <a:r>
              <a:rPr lang="en-IN" sz="2000">
                <a:latin typeface="Times New Roman" panose="02020603050405020304" pitchFamily="18" charset="0"/>
                <a:cs typeface="Times New Roman" panose="02020603050405020304" pitchFamily="18" charset="0"/>
              </a:rPr>
              <a:t>The issue of security and surveillance, where occurs many thefts and other crimes daily are often gets captured in the cameras, but failure to provide captions.</a:t>
            </a:r>
          </a:p>
          <a:p>
            <a:r>
              <a:rPr lang="en-IN" sz="2000">
                <a:latin typeface="Times New Roman" panose="02020603050405020304" pitchFamily="18" charset="0"/>
                <a:cs typeface="Times New Roman" panose="02020603050405020304" pitchFamily="18" charset="0"/>
              </a:rPr>
              <a:t>This makes it tough to investigate.</a:t>
            </a:r>
          </a:p>
          <a:p>
            <a:r>
              <a:rPr lang="en-IN" sz="2000">
                <a:latin typeface="Times New Roman" panose="02020603050405020304" pitchFamily="18" charset="0"/>
                <a:cs typeface="Times New Roman" panose="02020603050405020304" pitchFamily="18" charset="0"/>
              </a:rPr>
              <a:t>Another reason is it will be helpful for individuals with visual impairments</a:t>
            </a:r>
          </a:p>
          <a:p>
            <a:endParaRPr lang="en-US" sz="2000"/>
          </a:p>
        </p:txBody>
      </p:sp>
      <p:pic>
        <p:nvPicPr>
          <p:cNvPr id="5" name="Picture 4" descr="Camera lens">
            <a:extLst>
              <a:ext uri="{FF2B5EF4-FFF2-40B4-BE49-F238E27FC236}">
                <a16:creationId xmlns:a16="http://schemas.microsoft.com/office/drawing/2014/main" id="{5C32AE53-96C3-8B87-A3A5-55BE03F61299}"/>
              </a:ext>
            </a:extLst>
          </p:cNvPr>
          <p:cNvPicPr>
            <a:picLocks noChangeAspect="1"/>
          </p:cNvPicPr>
          <p:nvPr/>
        </p:nvPicPr>
        <p:blipFill rotWithShape="1">
          <a:blip r:embed="rId2"/>
          <a:srcRect l="3968" r="29079"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364164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F71579-685A-A448-795F-93F1508CEF95}"/>
              </a:ext>
            </a:extLst>
          </p:cNvPr>
          <p:cNvSpPr>
            <a:spLocks noGrp="1"/>
          </p:cNvSpPr>
          <p:nvPr>
            <p:ph type="title"/>
          </p:nvPr>
        </p:nvSpPr>
        <p:spPr>
          <a:xfrm>
            <a:off x="411480" y="987552"/>
            <a:ext cx="4485861" cy="1088136"/>
          </a:xfrm>
        </p:spPr>
        <p:txBody>
          <a:bodyPr anchor="b">
            <a:normAutofit/>
          </a:bodyPr>
          <a:lstStyle/>
          <a:p>
            <a:r>
              <a:rPr lang="en-IN" sz="3400" b="1">
                <a:latin typeface="Times New Roman" panose="02020603050405020304" pitchFamily="18" charset="0"/>
                <a:cs typeface="Times New Roman" panose="02020603050405020304" pitchFamily="18" charset="0"/>
              </a:rPr>
              <a:t>What is Image Captioning?</a:t>
            </a:r>
            <a:endParaRPr lang="en-US" sz="3400"/>
          </a:p>
        </p:txBody>
      </p:sp>
      <p:sp>
        <p:nvSpPr>
          <p:cNvPr id="11" name="Rectangle 10">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8AC8085D-0A3E-4F05-B6A9-524218C2BF79}"/>
              </a:ext>
            </a:extLst>
          </p:cNvPr>
          <p:cNvSpPr>
            <a:spLocks noGrp="1"/>
          </p:cNvSpPr>
          <p:nvPr>
            <p:ph idx="1"/>
          </p:nvPr>
        </p:nvSpPr>
        <p:spPr>
          <a:xfrm>
            <a:off x="411479" y="2688336"/>
            <a:ext cx="4498848" cy="3584448"/>
          </a:xfrm>
        </p:spPr>
        <p:txBody>
          <a:bodyPr anchor="t">
            <a:normAutofit/>
          </a:bodyPr>
          <a:lstStyle/>
          <a:p>
            <a:r>
              <a:rPr lang="en-US" sz="1800">
                <a:latin typeface="Times New Roman" panose="02020603050405020304" pitchFamily="18" charset="0"/>
                <a:cs typeface="Times New Roman" panose="02020603050405020304" pitchFamily="18" charset="0"/>
              </a:rPr>
              <a:t>Image captioning is the task of generating a descriptive sentence or phrase that accurately describes the content of an input image.</a:t>
            </a:r>
          </a:p>
          <a:p>
            <a:r>
              <a:rPr lang="en-IN" sz="1800">
                <a:latin typeface="Times New Roman" panose="02020603050405020304" pitchFamily="18" charset="0"/>
                <a:cs typeface="Times New Roman" panose="02020603050405020304" pitchFamily="18" charset="0"/>
              </a:rPr>
              <a:t>We use CNNs to extract features from the images which is then followed by generating captions using RNNs.</a:t>
            </a:r>
          </a:p>
          <a:p>
            <a:r>
              <a:rPr lang="en-US" sz="1800">
                <a:latin typeface="Times New Roman" panose="02020603050405020304" pitchFamily="18" charset="0"/>
                <a:cs typeface="Times New Roman" panose="02020603050405020304" pitchFamily="18" charset="0"/>
              </a:rPr>
              <a:t>The model is trained on image-caption pairs. By adjusting the parameters we can minimize the difference between predicted and actual captions.</a:t>
            </a:r>
            <a:endParaRPr lang="en-IN" sz="1800">
              <a:latin typeface="Times New Roman" panose="02020603050405020304" pitchFamily="18" charset="0"/>
              <a:cs typeface="Times New Roman" panose="02020603050405020304" pitchFamily="18" charset="0"/>
            </a:endParaRPr>
          </a:p>
          <a:p>
            <a:endParaRPr lang="en-US" sz="1800"/>
          </a:p>
        </p:txBody>
      </p:sp>
      <p:pic>
        <p:nvPicPr>
          <p:cNvPr id="5" name="Picture 4" descr="Wood human figure">
            <a:extLst>
              <a:ext uri="{FF2B5EF4-FFF2-40B4-BE49-F238E27FC236}">
                <a16:creationId xmlns:a16="http://schemas.microsoft.com/office/drawing/2014/main" id="{EA376A77-281A-990B-78DB-2FFFF3619E74}"/>
              </a:ext>
            </a:extLst>
          </p:cNvPr>
          <p:cNvPicPr>
            <a:picLocks noChangeAspect="1"/>
          </p:cNvPicPr>
          <p:nvPr/>
        </p:nvPicPr>
        <p:blipFill rotWithShape="1">
          <a:blip r:embed="rId2"/>
          <a:srcRect r="32996" b="-1"/>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1696822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9A38EBA-6E97-44A4-B4B8-D9FB5D33F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66735B-5EE2-2CF2-EE38-93D4920F050E}"/>
              </a:ext>
            </a:extLst>
          </p:cNvPr>
          <p:cNvSpPr>
            <a:spLocks noGrp="1"/>
          </p:cNvSpPr>
          <p:nvPr>
            <p:ph type="title"/>
          </p:nvPr>
        </p:nvSpPr>
        <p:spPr>
          <a:xfrm>
            <a:off x="411480" y="991443"/>
            <a:ext cx="4502858" cy="1087819"/>
          </a:xfrm>
        </p:spPr>
        <p:txBody>
          <a:bodyPr anchor="b">
            <a:normAutofit/>
          </a:bodyPr>
          <a:lstStyle/>
          <a:p>
            <a:r>
              <a:rPr lang="en-IN" sz="3400" b="1">
                <a:latin typeface="Times New Roman" panose="02020603050405020304" pitchFamily="18" charset="0"/>
                <a:cs typeface="Times New Roman" panose="02020603050405020304" pitchFamily="18" charset="0"/>
              </a:rPr>
              <a:t>SEARCH ALGORITHMS</a:t>
            </a:r>
            <a:endParaRPr lang="en-US" sz="3400"/>
          </a:p>
        </p:txBody>
      </p:sp>
      <p:sp>
        <p:nvSpPr>
          <p:cNvPr id="11" name="!!accent">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480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7784173-5373-5C63-79D4-19359C07AB5F}"/>
              </a:ext>
            </a:extLst>
          </p:cNvPr>
          <p:cNvSpPr>
            <a:spLocks noGrp="1"/>
          </p:cNvSpPr>
          <p:nvPr>
            <p:ph idx="1"/>
          </p:nvPr>
        </p:nvSpPr>
        <p:spPr>
          <a:xfrm>
            <a:off x="411480" y="2684095"/>
            <a:ext cx="4502858" cy="3492868"/>
          </a:xfrm>
        </p:spPr>
        <p:txBody>
          <a:bodyPr>
            <a:normAutofit/>
          </a:bodyPr>
          <a:lstStyle/>
          <a:p>
            <a:r>
              <a:rPr lang="en-IN" sz="1500">
                <a:latin typeface="Times New Roman" panose="02020603050405020304" pitchFamily="18" charset="0"/>
                <a:cs typeface="Times New Roman" panose="02020603050405020304" pitchFamily="18" charset="0"/>
              </a:rPr>
              <a:t>There are many search algorithms like Greedy search, beam search, random sampling, top k sampling etc.</a:t>
            </a:r>
          </a:p>
          <a:p>
            <a:r>
              <a:rPr lang="en-US" sz="1500">
                <a:latin typeface="Times New Roman" panose="02020603050405020304" pitchFamily="18" charset="0"/>
                <a:cs typeface="Times New Roman" panose="02020603050405020304" pitchFamily="18" charset="0"/>
              </a:rPr>
              <a:t>Most commonly used search algorithms in sequence generation tasks are Greedy search and Beam search. In this project we used beam search.</a:t>
            </a:r>
          </a:p>
          <a:p>
            <a:r>
              <a:rPr lang="en-US" sz="1500">
                <a:latin typeface="Times New Roman" panose="02020603050405020304" pitchFamily="18" charset="0"/>
                <a:cs typeface="Times New Roman" panose="02020603050405020304" pitchFamily="18" charset="0"/>
              </a:rPr>
              <a:t>Beam search is a search algorithm that explores multiple potential sequences simultaneously to find the most likely output sequence.</a:t>
            </a:r>
          </a:p>
          <a:p>
            <a:r>
              <a:rPr lang="en-US" sz="1500">
                <a:latin typeface="Times New Roman" panose="02020603050405020304" pitchFamily="18" charset="0"/>
                <a:cs typeface="Times New Roman" panose="02020603050405020304" pitchFamily="18" charset="0"/>
              </a:rPr>
              <a:t>Beam search is a better option than greedy search because it reduces the risk of getting stuck in local optima, optimizes globally, and is more robust to errors in model predictions.</a:t>
            </a:r>
            <a:endParaRPr lang="en-IN" sz="1500">
              <a:latin typeface="Times New Roman" panose="02020603050405020304" pitchFamily="18" charset="0"/>
              <a:cs typeface="Times New Roman" panose="02020603050405020304" pitchFamily="18" charset="0"/>
            </a:endParaRPr>
          </a:p>
          <a:p>
            <a:endParaRPr lang="en-US" sz="1500"/>
          </a:p>
        </p:txBody>
      </p:sp>
      <p:pic>
        <p:nvPicPr>
          <p:cNvPr id="5" name="Picture 4" descr="Magnifying glass showing decling performance">
            <a:extLst>
              <a:ext uri="{FF2B5EF4-FFF2-40B4-BE49-F238E27FC236}">
                <a16:creationId xmlns:a16="http://schemas.microsoft.com/office/drawing/2014/main" id="{D0F290B2-FAD1-A270-5614-9A0D289E2033}"/>
              </a:ext>
            </a:extLst>
          </p:cNvPr>
          <p:cNvPicPr>
            <a:picLocks noChangeAspect="1"/>
          </p:cNvPicPr>
          <p:nvPr/>
        </p:nvPicPr>
        <p:blipFill rotWithShape="1">
          <a:blip r:embed="rId2"/>
          <a:srcRect l="1595" r="32158" b="-2"/>
          <a:stretch/>
        </p:blipFill>
        <p:spPr>
          <a:xfrm>
            <a:off x="5385816" y="-2"/>
            <a:ext cx="6806184" cy="6858001"/>
          </a:xfrm>
          <a:prstGeom prst="rect">
            <a:avLst/>
          </a:prstGeom>
        </p:spPr>
      </p:pic>
    </p:spTree>
    <p:extLst>
      <p:ext uri="{BB962C8B-B14F-4D97-AF65-F5344CB8AC3E}">
        <p14:creationId xmlns:p14="http://schemas.microsoft.com/office/powerpoint/2010/main" val="3166652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B30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11225C8F-C81F-DD96-54E8-DA4CE7A9A700}"/>
              </a:ext>
            </a:extLst>
          </p:cNvPr>
          <p:cNvPicPr>
            <a:picLocks noGrp="1" noChangeAspect="1"/>
          </p:cNvPicPr>
          <p:nvPr>
            <p:ph idx="1"/>
          </p:nvPr>
        </p:nvPicPr>
        <p:blipFill>
          <a:blip r:embed="rId2"/>
          <a:stretch>
            <a:fillRect/>
          </a:stretch>
        </p:blipFill>
        <p:spPr>
          <a:xfrm>
            <a:off x="1272566" y="643467"/>
            <a:ext cx="9646868" cy="5571066"/>
          </a:xfrm>
          <a:prstGeom prst="rect">
            <a:avLst/>
          </a:prstGeom>
        </p:spPr>
      </p:pic>
    </p:spTree>
    <p:extLst>
      <p:ext uri="{BB962C8B-B14F-4D97-AF65-F5344CB8AC3E}">
        <p14:creationId xmlns:p14="http://schemas.microsoft.com/office/powerpoint/2010/main" val="4153129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D6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547D624F-C39E-C102-387E-9DD70E0B8D05}"/>
              </a:ext>
            </a:extLst>
          </p:cNvPr>
          <p:cNvPicPr>
            <a:picLocks noGrp="1" noChangeAspect="1"/>
          </p:cNvPicPr>
          <p:nvPr>
            <p:ph idx="1"/>
          </p:nvPr>
        </p:nvPicPr>
        <p:blipFill>
          <a:blip r:embed="rId2"/>
          <a:stretch>
            <a:fillRect/>
          </a:stretch>
        </p:blipFill>
        <p:spPr>
          <a:xfrm>
            <a:off x="3124765" y="643467"/>
            <a:ext cx="5942469" cy="5571066"/>
          </a:xfrm>
          <a:prstGeom prst="rect">
            <a:avLst/>
          </a:prstGeom>
        </p:spPr>
      </p:pic>
    </p:spTree>
    <p:extLst>
      <p:ext uri="{BB962C8B-B14F-4D97-AF65-F5344CB8AC3E}">
        <p14:creationId xmlns:p14="http://schemas.microsoft.com/office/powerpoint/2010/main" val="1062505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group of hands writing on a blackboard&#10;&#10;Description automatically generated">
            <a:extLst>
              <a:ext uri="{FF2B5EF4-FFF2-40B4-BE49-F238E27FC236}">
                <a16:creationId xmlns:a16="http://schemas.microsoft.com/office/drawing/2014/main" id="{D1886109-2FFD-AF50-033D-55D2A039C0BD}"/>
              </a:ext>
            </a:extLst>
          </p:cNvPr>
          <p:cNvPicPr>
            <a:picLocks noGrp="1" noChangeAspect="1"/>
          </p:cNvPicPr>
          <p:nvPr>
            <p:ph idx="1"/>
          </p:nvPr>
        </p:nvPicPr>
        <p:blipFill rotWithShape="1">
          <a:blip r:embed="rId2"/>
          <a:srcRect t="14508" b="18328"/>
          <a:stretch/>
        </p:blipFill>
        <p:spPr>
          <a:xfrm>
            <a:off x="812785" y="457200"/>
            <a:ext cx="10566430" cy="5943600"/>
          </a:xfrm>
          <a:prstGeom prst="rect">
            <a:avLst/>
          </a:prstGeom>
        </p:spPr>
      </p:pic>
    </p:spTree>
    <p:extLst>
      <p:ext uri="{BB962C8B-B14F-4D97-AF65-F5344CB8AC3E}">
        <p14:creationId xmlns:p14="http://schemas.microsoft.com/office/powerpoint/2010/main" val="1192928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10;&#10;Description automatically generated">
            <a:extLst>
              <a:ext uri="{FF2B5EF4-FFF2-40B4-BE49-F238E27FC236}">
                <a16:creationId xmlns:a16="http://schemas.microsoft.com/office/drawing/2014/main" id="{96D51BEA-5986-98E5-70C4-2B6D7EA768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8558" y="457200"/>
            <a:ext cx="9214883" cy="5943600"/>
          </a:xfrm>
          <a:prstGeom prst="rect">
            <a:avLst/>
          </a:prstGeom>
        </p:spPr>
      </p:pic>
    </p:spTree>
    <p:extLst>
      <p:ext uri="{BB962C8B-B14F-4D97-AF65-F5344CB8AC3E}">
        <p14:creationId xmlns:p14="http://schemas.microsoft.com/office/powerpoint/2010/main" val="25606707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932</TotalTime>
  <Words>941</Words>
  <Application>Microsoft Office PowerPoint</Application>
  <PresentationFormat>Widescreen</PresentationFormat>
  <Paragraphs>50</Paragraphs>
  <Slides>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Aptos</vt:lpstr>
      <vt:lpstr>Aptos Display</vt:lpstr>
      <vt:lpstr>Arial</vt:lpstr>
      <vt:lpstr>Calibri</vt:lpstr>
      <vt:lpstr>Söhne</vt:lpstr>
      <vt:lpstr>Times New Roman</vt:lpstr>
      <vt:lpstr>Office Theme</vt:lpstr>
      <vt:lpstr> Beam Search-Based Attention for Image Captioning </vt:lpstr>
      <vt:lpstr>INTRODUCTION:</vt:lpstr>
      <vt:lpstr>PROJECT INSPIRATION</vt:lpstr>
      <vt:lpstr>What is Image Captioning?</vt:lpstr>
      <vt:lpstr>SEARCH 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Flask</vt:lpstr>
      <vt:lpstr>Flask Framework</vt:lpstr>
      <vt:lpstr>CV2</vt:lpstr>
      <vt:lpstr>PowerPoint Presentation</vt:lpstr>
      <vt:lpstr>PyTorch</vt:lpstr>
      <vt:lpstr>PowerPoint Presentation</vt:lpstr>
      <vt:lpstr>NLTK</vt:lpstr>
      <vt:lpstr>PowerPoint Presentation</vt:lpstr>
      <vt:lpstr>Challenges</vt:lpstr>
      <vt:lpstr>PowerPoint Presentation</vt:lpstr>
      <vt:lpstr>PowerPoint Presentation</vt:lpstr>
      <vt:lpstr>PowerPoint Presentation</vt:lpstr>
      <vt:lpstr>Demo</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Attention-Beam-Image-Captioning </dc:title>
  <dc:creator>sri swetha tirumala kanduri</dc:creator>
  <cp:lastModifiedBy>sri swetha tirumala kanduri</cp:lastModifiedBy>
  <cp:revision>1</cp:revision>
  <dcterms:created xsi:type="dcterms:W3CDTF">2024-04-23T21:31:33Z</dcterms:created>
  <dcterms:modified xsi:type="dcterms:W3CDTF">2024-05-02T01:55:51Z</dcterms:modified>
</cp:coreProperties>
</file>